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4" r:id="rId2"/>
    <p:sldMasterId id="2147483670" r:id="rId3"/>
  </p:sldMasterIdLst>
  <p:notesMasterIdLst>
    <p:notesMasterId r:id="rId22"/>
  </p:notesMasterIdLst>
  <p:sldIdLst>
    <p:sldId id="266" r:id="rId4"/>
    <p:sldId id="289" r:id="rId5"/>
    <p:sldId id="291" r:id="rId6"/>
    <p:sldId id="272" r:id="rId7"/>
    <p:sldId id="273" r:id="rId8"/>
    <p:sldId id="274" r:id="rId9"/>
    <p:sldId id="283" r:id="rId10"/>
    <p:sldId id="284" r:id="rId11"/>
    <p:sldId id="276" r:id="rId12"/>
    <p:sldId id="277" r:id="rId13"/>
    <p:sldId id="281" r:id="rId14"/>
    <p:sldId id="286" r:id="rId15"/>
    <p:sldId id="278" r:id="rId16"/>
    <p:sldId id="279" r:id="rId17"/>
    <p:sldId id="288" r:id="rId18"/>
    <p:sldId id="285" r:id="rId19"/>
    <p:sldId id="290" r:id="rId20"/>
    <p:sldId id="28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 Palka" initials="JP" lastIdx="1" clrIdx="0">
    <p:extLst>
      <p:ext uri="{19B8F6BF-5375-455C-9EA6-DF929625EA0E}">
        <p15:presenceInfo xmlns:p15="http://schemas.microsoft.com/office/powerpoint/2012/main" userId="ed34f56accffa3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7"/>
    <p:restoredTop sz="73000" autoAdjust="0"/>
  </p:normalViewPr>
  <p:slideViewPr>
    <p:cSldViewPr snapToGrid="0" snapToObjects="1">
      <p:cViewPr varScale="1">
        <p:scale>
          <a:sx n="39" d="100"/>
          <a:sy n="39" d="100"/>
        </p:scale>
        <p:origin x="747" y="41"/>
      </p:cViewPr>
      <p:guideLst/>
    </p:cSldViewPr>
  </p:slideViewPr>
  <p:notesTextViewPr>
    <p:cViewPr>
      <p:scale>
        <a:sx n="3" d="2"/>
        <a:sy n="3" d="2"/>
      </p:scale>
      <p:origin x="0" y="-242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30D2D-C9C0-0A43-9CDA-FD1C7392E3E9}" type="datetimeFigureOut">
              <a:rPr lang="de-DE" smtClean="0"/>
              <a:t>28.04.2025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D56D2-8CC5-134D-95EB-4AA507CEEB42}" type="slidenum">
              <a:rPr lang="de-DE" smtClean="0"/>
              <a:t>‹#›</a:t>
            </a:fld>
            <a:endParaRPr lang="de-DE"/>
          </a:p>
        </p:txBody>
      </p:sp>
    </p:spTree>
    <p:extLst>
      <p:ext uri="{BB962C8B-B14F-4D97-AF65-F5344CB8AC3E}">
        <p14:creationId xmlns:p14="http://schemas.microsoft.com/office/powerpoint/2010/main" val="5711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1</a:t>
            </a:fld>
            <a:endParaRPr lang="de-DE"/>
          </a:p>
        </p:txBody>
      </p:sp>
    </p:spTree>
    <p:extLst>
      <p:ext uri="{BB962C8B-B14F-4D97-AF65-F5344CB8AC3E}">
        <p14:creationId xmlns:p14="http://schemas.microsoft.com/office/powerpoint/2010/main" val="419408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Means: </a:t>
            </a:r>
            <a:r>
              <a:rPr lang="en-AU" sz="1200" b="0" i="0" kern="1200" dirty="0">
                <a:solidFill>
                  <a:schemeClr val="tx1"/>
                </a:solidFill>
                <a:effectLst/>
                <a:latin typeface="+mn-lt"/>
                <a:ea typeface="+mn-ea"/>
                <a:cs typeface="+mn-cs"/>
              </a:rPr>
              <a:t>“rational discourse about values”</a:t>
            </a:r>
            <a:endParaRPr lang="en-AU" dirty="0"/>
          </a:p>
          <a:p>
            <a:r>
              <a:rPr lang="en-AU" sz="1200" b="0" i="0" kern="1200" dirty="0">
                <a:solidFill>
                  <a:schemeClr val="tx1"/>
                </a:solidFill>
                <a:effectLst/>
                <a:latin typeface="+mn-lt"/>
                <a:ea typeface="+mn-ea"/>
                <a:cs typeface="+mn-cs"/>
              </a:rPr>
              <a:t>AKA ethics, positionality, or a commitment to social justice</a:t>
            </a:r>
            <a:r>
              <a:rPr lang="en-AU" dirty="0"/>
              <a:t> </a:t>
            </a:r>
            <a:br>
              <a:rPr lang="en-AU" dirty="0"/>
            </a:br>
            <a:r>
              <a:rPr lang="en-AU" sz="1200" b="0" i="0" kern="1200" dirty="0">
                <a:solidFill>
                  <a:schemeClr val="tx1"/>
                </a:solidFill>
                <a:effectLst/>
                <a:latin typeface="+mn-lt"/>
                <a:ea typeface="+mn-ea"/>
                <a:cs typeface="+mn-cs"/>
              </a:rPr>
              <a:t>You might not consciously engage with values in a research project, but they are still there.</a:t>
            </a:r>
            <a:r>
              <a:rPr lang="en-AU" dirty="0"/>
              <a:t> </a:t>
            </a:r>
          </a:p>
          <a:p>
            <a:r>
              <a:rPr lang="en-AU" dirty="0"/>
              <a:t>Can include a </a:t>
            </a:r>
            <a:r>
              <a:rPr lang="en-AU" sz="1200" b="0" i="0" kern="1200" dirty="0">
                <a:solidFill>
                  <a:schemeClr val="tx1"/>
                </a:solidFill>
                <a:effectLst/>
                <a:latin typeface="+mn-lt"/>
                <a:ea typeface="+mn-ea"/>
                <a:cs typeface="+mn-cs"/>
              </a:rPr>
              <a:t>commitment to scientific rigour, or to always act ethically as a researcher.</a:t>
            </a:r>
            <a:r>
              <a:rPr lang="en-AU" dirty="0"/>
              <a:t> </a:t>
            </a:r>
            <a:br>
              <a:rPr lang="en-AU" dirty="0"/>
            </a:br>
            <a:r>
              <a:rPr lang="en-AU" dirty="0"/>
              <a:t>Explicit: critical theory</a:t>
            </a:r>
          </a:p>
        </p:txBody>
      </p:sp>
      <p:sp>
        <p:nvSpPr>
          <p:cNvPr id="4" name="Slide Number Placeholder 3"/>
          <p:cNvSpPr>
            <a:spLocks noGrp="1"/>
          </p:cNvSpPr>
          <p:nvPr>
            <p:ph type="sldNum" sz="quarter" idx="5"/>
          </p:nvPr>
        </p:nvSpPr>
        <p:spPr/>
        <p:txBody>
          <a:bodyPr/>
          <a:lstStyle/>
          <a:p>
            <a:fld id="{914D56D2-8CC5-134D-95EB-4AA507CEEB42}" type="slidenum">
              <a:rPr lang="de-DE" smtClean="0"/>
              <a:t>13</a:t>
            </a:fld>
            <a:endParaRPr lang="de-DE"/>
          </a:p>
        </p:txBody>
      </p:sp>
    </p:spTree>
    <p:extLst>
      <p:ext uri="{BB962C8B-B14F-4D97-AF65-F5344CB8AC3E}">
        <p14:creationId xmlns:p14="http://schemas.microsoft.com/office/powerpoint/2010/main" val="348497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Your methodology guides:</a:t>
            </a:r>
          </a:p>
          <a:p>
            <a:pPr marL="171450" indent="-171450">
              <a:buFont typeface="Arial" panose="020B0604020202020204" pitchFamily="34" charset="0"/>
              <a:buChar char="•"/>
            </a:pPr>
            <a:r>
              <a:rPr lang="en-AU" b="0" dirty="0"/>
              <a:t>What kind of evidence you gather</a:t>
            </a:r>
          </a:p>
          <a:p>
            <a:pPr marL="171450" indent="-171450">
              <a:buFont typeface="Arial" panose="020B0604020202020204" pitchFamily="34" charset="0"/>
              <a:buChar char="•"/>
            </a:pPr>
            <a:r>
              <a:rPr lang="en-AU" b="0" dirty="0"/>
              <a:t>How you design your research (e.g. case study, ethnography, experiment)</a:t>
            </a:r>
          </a:p>
          <a:p>
            <a:pPr marL="171450" indent="-171450">
              <a:buFont typeface="Arial" panose="020B0604020202020204" pitchFamily="34" charset="0"/>
              <a:buChar char="•"/>
            </a:pPr>
            <a:r>
              <a:rPr lang="en-AU" b="0" dirty="0"/>
              <a:t>How you justify your approach to others (academically or professionally)</a:t>
            </a:r>
          </a:p>
          <a:p>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14</a:t>
            </a:fld>
            <a:endParaRPr lang="de-DE"/>
          </a:p>
        </p:txBody>
      </p:sp>
    </p:spTree>
    <p:extLst>
      <p:ext uri="{BB962C8B-B14F-4D97-AF65-F5344CB8AC3E}">
        <p14:creationId xmlns:p14="http://schemas.microsoft.com/office/powerpoint/2010/main" val="147647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All of these elements need to inform the design of research. </a:t>
            </a:r>
          </a:p>
          <a:p>
            <a:r>
              <a:rPr lang="en-AU" sz="1200" b="0" i="0" kern="1200" dirty="0">
                <a:solidFill>
                  <a:schemeClr val="tx1"/>
                </a:solidFill>
                <a:effectLst/>
                <a:latin typeface="+mn-lt"/>
                <a:ea typeface="+mn-ea"/>
                <a:cs typeface="+mn-cs"/>
              </a:rPr>
              <a:t>Helpful to keep in mind the ultimate goal of your project so you can design your specific activity around reaching this point.</a:t>
            </a:r>
            <a:r>
              <a:rPr lang="en-AU" dirty="0"/>
              <a:t> </a:t>
            </a:r>
            <a:br>
              <a:rPr lang="en-AU" dirty="0"/>
            </a:br>
            <a:r>
              <a:rPr lang="en-AU" dirty="0"/>
              <a:t>4. Methodology: how is your ontology/epistemology/axiology connected to/reflected by your methods?</a:t>
            </a:r>
          </a:p>
          <a:p>
            <a:r>
              <a:rPr lang="en-AU" dirty="0"/>
              <a:t>5. Methods: Can a researcher really combine quantitative and qualitative methods without philosophical contradictions? Why or why not?</a:t>
            </a:r>
          </a:p>
        </p:txBody>
      </p:sp>
      <p:sp>
        <p:nvSpPr>
          <p:cNvPr id="4" name="Slide Number Placeholder 3"/>
          <p:cNvSpPr>
            <a:spLocks noGrp="1"/>
          </p:cNvSpPr>
          <p:nvPr>
            <p:ph type="sldNum" sz="quarter" idx="5"/>
          </p:nvPr>
        </p:nvSpPr>
        <p:spPr/>
        <p:txBody>
          <a:bodyPr/>
          <a:lstStyle/>
          <a:p>
            <a:fld id="{914D56D2-8CC5-134D-95EB-4AA507CEEB42}" type="slidenum">
              <a:rPr lang="de-DE" smtClean="0"/>
              <a:t>16</a:t>
            </a:fld>
            <a:endParaRPr lang="de-DE"/>
          </a:p>
        </p:txBody>
      </p:sp>
    </p:spTree>
    <p:extLst>
      <p:ext uri="{BB962C8B-B14F-4D97-AF65-F5344CB8AC3E}">
        <p14:creationId xmlns:p14="http://schemas.microsoft.com/office/powerpoint/2010/main" val="369240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17</a:t>
            </a:fld>
            <a:endParaRPr lang="de-DE"/>
          </a:p>
        </p:txBody>
      </p:sp>
    </p:spTree>
    <p:extLst>
      <p:ext uri="{BB962C8B-B14F-4D97-AF65-F5344CB8AC3E}">
        <p14:creationId xmlns:p14="http://schemas.microsoft.com/office/powerpoint/2010/main" val="118748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2</a:t>
            </a:fld>
            <a:endParaRPr lang="de-DE"/>
          </a:p>
        </p:txBody>
      </p:sp>
    </p:spTree>
    <p:extLst>
      <p:ext uri="{BB962C8B-B14F-4D97-AF65-F5344CB8AC3E}">
        <p14:creationId xmlns:p14="http://schemas.microsoft.com/office/powerpoint/2010/main" val="282380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thick description, 2. audit/transparency, 3. negative case analysis, 4. narrative analysis, 5. triangulation, 6. reflexivity/positionality</a:t>
            </a:r>
          </a:p>
          <a:p>
            <a:pPr marL="228600" indent="-228600">
              <a:buAutoNum type="arabicPeriod"/>
            </a:pPr>
            <a:r>
              <a:rPr lang="en-AU" dirty="0"/>
              <a:t>Quant critique: respondents may be untruthful, unaware. Qual response: double standard, can also arise with quantitative research but data collection and analysis (and often who is responsible for them) are separated. Address through appropriate framing and prompts, choosing a suitable mode of research, ethical ways of asking sensitive questions, how to build trust between researcher and researched (e.g. anonymity, confidentiality, informed consent, emphasising research value). </a:t>
            </a:r>
          </a:p>
          <a:p>
            <a:pPr marL="228600" indent="-228600">
              <a:buAutoNum type="arabicPeriod"/>
            </a:pPr>
            <a:r>
              <a:rPr lang="en-AU" dirty="0"/>
              <a:t>Interviews - can ask for clarification, details, examples. Cross check different information/data sources (triangulation)</a:t>
            </a:r>
          </a:p>
          <a:p>
            <a:pPr marL="228600" indent="-228600">
              <a:buAutoNum type="arabicPeriod"/>
            </a:pPr>
            <a:r>
              <a:rPr lang="en-AU" dirty="0"/>
              <a:t>Causal heterogeneity = same factors can produce different outcomes, inconsistent causal relationships.</a:t>
            </a:r>
          </a:p>
          <a:p>
            <a:pPr marL="228600" indent="-228600">
              <a:buAutoNum type="arabicPeriod"/>
            </a:pPr>
            <a:r>
              <a:rPr lang="en-AU" dirty="0"/>
              <a:t>1. No, too different ontologies and epistemologies (subjectivity/objectivity) 2. Yes, the divide is arbitrary and there's actually substantial overlap (quant collection can create qual data, and vice versa. All research grounded in social context.) 3. Yes, practical grounds for mixed methods guided by the research question (pragmatism, no superior technique but more useful is some contexts) 4. Yes, there is an epistemological grounding for mixed methods (critical realism: open system ontology, "no single method can generate certain knowledge about the real world")</a:t>
            </a:r>
          </a:p>
          <a:p>
            <a:pPr marL="228600" indent="-228600">
              <a:buAutoNum type="arabicPeriod"/>
            </a:pPr>
            <a:r>
              <a:rPr lang="en-AU" dirty="0"/>
              <a:t>Specialisation, legitimacy</a:t>
            </a:r>
            <a:r>
              <a:rPr lang="en-AU"/>
              <a:t>, publishing</a:t>
            </a:r>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3</a:t>
            </a:fld>
            <a:endParaRPr lang="de-DE"/>
          </a:p>
        </p:txBody>
      </p:sp>
    </p:spTree>
    <p:extLst>
      <p:ext uri="{BB962C8B-B14F-4D97-AF65-F5344CB8AC3E}">
        <p14:creationId xmlns:p14="http://schemas.microsoft.com/office/powerpoint/2010/main" val="50544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b="1" dirty="0"/>
              <a:t>Convincing </a:t>
            </a:r>
            <a:r>
              <a:rPr lang="en-AU" dirty="0"/>
              <a:t>arguments for: subjective perspectives, complexity, depth, discovery. Isabell: overemphasis on theory-building. Finn: career effects, methodological critique.</a:t>
            </a:r>
          </a:p>
          <a:p>
            <a:pPr marL="228600" indent="-228600">
              <a:buAutoNum type="arabicPeriod"/>
            </a:pPr>
            <a:r>
              <a:rPr lang="en-AU" dirty="0"/>
              <a:t>Definitions: Flexible, subjective, discussion, specific research methods vs. overall philosophy?</a:t>
            </a:r>
          </a:p>
          <a:p>
            <a:pPr marL="228600" indent="-228600">
              <a:buAutoNum type="arabicPeriod"/>
            </a:pPr>
            <a:r>
              <a:rPr lang="en-AU" dirty="0"/>
              <a:t>Assumptions: Subjective vs. objective knowledge. </a:t>
            </a:r>
          </a:p>
          <a:p>
            <a:pPr marL="228600" indent="-228600">
              <a:buAutoNum type="arabicPeriod"/>
            </a:pPr>
            <a:r>
              <a:rPr lang="en-AU" dirty="0"/>
              <a:t>Problems with applying quant standards: Fundamentally different? - What does this mean for mixed methods?</a:t>
            </a:r>
          </a:p>
          <a:p>
            <a:pPr marL="228600" indent="-228600">
              <a:buAutoNum type="arabicPeriod"/>
            </a:pPr>
            <a:r>
              <a:rPr lang="en-AU" b="1" dirty="0"/>
              <a:t>Legitimate</a:t>
            </a:r>
            <a:r>
              <a:rPr lang="en-AU" dirty="0"/>
              <a:t> arguments against, how to address? Cost, time, uncertainty, resources, training, …</a:t>
            </a:r>
          </a:p>
          <a:p>
            <a:pPr marL="228600" indent="-228600">
              <a:buAutoNum type="arabicPeriod"/>
            </a:pPr>
            <a:r>
              <a:rPr lang="en-AU" dirty="0"/>
              <a:t>Resistance (</a:t>
            </a:r>
            <a:r>
              <a:rPr lang="en-AU" b="1" dirty="0"/>
              <a:t>personal</a:t>
            </a:r>
            <a:r>
              <a:rPr lang="en-AU" dirty="0"/>
              <a:t> barriers?): No courses </a:t>
            </a:r>
            <a:r>
              <a:rPr lang="en-AU" dirty="0">
                <a:sym typeface="Wingdings" panose="05000000000000000000" pitchFamily="2" charset="2"/>
              </a:rPr>
              <a:t> no jobs</a:t>
            </a:r>
          </a:p>
          <a:p>
            <a:pPr marL="228600" indent="-228600">
              <a:buAutoNum type="arabicPeriod"/>
            </a:pPr>
            <a:r>
              <a:rPr lang="en-AU" b="1" dirty="0">
                <a:sym typeface="Wingdings" panose="05000000000000000000" pitchFamily="2" charset="2"/>
              </a:rPr>
              <a:t>Your</a:t>
            </a:r>
            <a:r>
              <a:rPr lang="en-AU" dirty="0">
                <a:sym typeface="Wingdings" panose="05000000000000000000" pitchFamily="2" charset="2"/>
              </a:rPr>
              <a:t> disciplinary biases: Difference in sociology? Other fields? Isabell: subjectivity – are we even  asking the right questions? Leah: challenging biases/expectations. Eva: molecular biology?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sym typeface="Wingdings" panose="05000000000000000000" pitchFamily="2" charset="2"/>
              </a:rPr>
              <a:t>Shifting views/role: Jana: taking the initiative to learn. Isa/Leah/Maddie: </a:t>
            </a:r>
            <a:r>
              <a:rPr lang="en-AU" dirty="0"/>
              <a:t>"real-world economics" – “lived experiences” </a:t>
            </a:r>
            <a:r>
              <a:rPr lang="en-AU" dirty="0">
                <a:sym typeface="Wingdings" panose="05000000000000000000" pitchFamily="2" charset="2"/>
              </a:rPr>
              <a:t>Isa: econ not working, connect to social sciences. Finn: echo chambers, bubbles, disconnection, post-science.</a:t>
            </a:r>
            <a:endParaRPr lang="en-AU" dirty="0"/>
          </a:p>
          <a:p>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4</a:t>
            </a:fld>
            <a:endParaRPr lang="de-DE"/>
          </a:p>
        </p:txBody>
      </p:sp>
    </p:spTree>
    <p:extLst>
      <p:ext uri="{BB962C8B-B14F-4D97-AF65-F5344CB8AC3E}">
        <p14:creationId xmlns:p14="http://schemas.microsoft.com/office/powerpoint/2010/main" val="368211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starting point will usually be a research question framed within a particular (policy and practice) context and paradigm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This informs the potential scope and scale of the project: </a:t>
            </a:r>
            <a:r>
              <a:rPr lang="en-AU" dirty="0"/>
              <a:t>How would your choice of research topic influence your ontological and epistemological assumptions?</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Choose research paradigm: thinking about the ontological and epistemological elements.</a:t>
            </a:r>
          </a:p>
          <a:p>
            <a:r>
              <a:rPr lang="en-AU" sz="1200" b="0" i="0" kern="1200" dirty="0">
                <a:solidFill>
                  <a:schemeClr val="tx1"/>
                </a:solidFill>
                <a:effectLst/>
                <a:latin typeface="+mn-lt"/>
                <a:ea typeface="+mn-ea"/>
                <a:cs typeface="+mn-cs"/>
              </a:rPr>
              <a:t>Reflect on the nature of the research question; the kind of data it is possible to collect; and work previously done in the area under consideration. </a:t>
            </a:r>
          </a:p>
          <a:p>
            <a:r>
              <a:rPr lang="en-AU" sz="1200" b="0" i="0" kern="1200" dirty="0">
                <a:solidFill>
                  <a:schemeClr val="tx1"/>
                </a:solidFill>
                <a:effectLst/>
                <a:latin typeface="+mn-lt"/>
                <a:ea typeface="+mn-ea"/>
                <a:cs typeface="+mn-cs"/>
              </a:rPr>
              <a:t>Design phase: consult relevant literature and contributions by others.</a:t>
            </a:r>
            <a:r>
              <a:rPr lang="en-AU" dirty="0"/>
              <a:t> </a:t>
            </a:r>
          </a:p>
          <a:p>
            <a:r>
              <a:rPr lang="en-AU" dirty="0"/>
              <a:t>Choose method </a:t>
            </a:r>
            <a:br>
              <a:rPr lang="en-AU" dirty="0"/>
            </a:br>
            <a:r>
              <a:rPr lang="en-AU" dirty="0"/>
              <a:t>Conduct analysis</a:t>
            </a:r>
          </a:p>
        </p:txBody>
      </p:sp>
      <p:sp>
        <p:nvSpPr>
          <p:cNvPr id="4" name="Slide Number Placeholder 3"/>
          <p:cNvSpPr>
            <a:spLocks noGrp="1"/>
          </p:cNvSpPr>
          <p:nvPr>
            <p:ph type="sldNum" sz="quarter" idx="5"/>
          </p:nvPr>
        </p:nvSpPr>
        <p:spPr/>
        <p:txBody>
          <a:bodyPr/>
          <a:lstStyle/>
          <a:p>
            <a:fld id="{914D56D2-8CC5-134D-95EB-4AA507CEEB42}" type="slidenum">
              <a:rPr lang="de-DE" smtClean="0"/>
              <a:t>8</a:t>
            </a:fld>
            <a:endParaRPr lang="de-DE"/>
          </a:p>
        </p:txBody>
      </p:sp>
    </p:spTree>
    <p:extLst>
      <p:ext uri="{BB962C8B-B14F-4D97-AF65-F5344CB8AC3E}">
        <p14:creationId xmlns:p14="http://schemas.microsoft.com/office/powerpoint/2010/main" val="322356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Means: </a:t>
            </a:r>
            <a:r>
              <a:rPr lang="en-AU" sz="1200" b="0" i="0" kern="1200" dirty="0">
                <a:solidFill>
                  <a:schemeClr val="tx1"/>
                </a:solidFill>
                <a:effectLst/>
                <a:latin typeface="+mn-lt"/>
                <a:ea typeface="+mn-ea"/>
                <a:cs typeface="+mn-cs"/>
              </a:rPr>
              <a:t>“rational discourse about being”</a:t>
            </a:r>
            <a:r>
              <a:rPr lang="en-AU" dirty="0"/>
              <a:t> </a:t>
            </a:r>
          </a:p>
          <a:p>
            <a:r>
              <a:rPr lang="en-AU" sz="1200" b="0" i="0" kern="1200" dirty="0">
                <a:solidFill>
                  <a:schemeClr val="tx1"/>
                </a:solidFill>
                <a:effectLst/>
                <a:latin typeface="+mn-lt"/>
                <a:ea typeface="+mn-ea"/>
                <a:cs typeface="+mn-cs"/>
              </a:rPr>
              <a:t>Underlies our experiences of the world and our beliefs about it.</a:t>
            </a:r>
            <a:r>
              <a:rPr lang="en-AU" dirty="0"/>
              <a:t> </a:t>
            </a:r>
          </a:p>
          <a:p>
            <a:r>
              <a:rPr lang="en-AU" sz="1200" b="0" i="0" kern="1200" dirty="0">
                <a:solidFill>
                  <a:schemeClr val="tx1"/>
                </a:solidFill>
                <a:effectLst/>
                <a:latin typeface="+mn-lt"/>
                <a:ea typeface="+mn-ea"/>
                <a:cs typeface="+mn-cs"/>
              </a:rPr>
              <a:t>Before we can study a phenomenon we need to define it. </a:t>
            </a:r>
            <a:br>
              <a:rPr lang="en-AU" dirty="0"/>
            </a:br>
            <a:r>
              <a:rPr lang="en-AU" dirty="0"/>
              <a:t>Ontology </a:t>
            </a:r>
            <a:r>
              <a:rPr lang="en-AU" sz="1200" b="0" i="0" kern="1200" dirty="0">
                <a:solidFill>
                  <a:schemeClr val="tx1"/>
                </a:solidFill>
                <a:effectLst/>
                <a:latin typeface="+mn-lt"/>
                <a:ea typeface="+mn-ea"/>
                <a:cs typeface="+mn-cs"/>
              </a:rPr>
              <a:t>determines what constitutes </a:t>
            </a:r>
            <a:r>
              <a:rPr lang="en-AU" sz="1200" b="0" i="1" kern="1200" dirty="0">
                <a:solidFill>
                  <a:schemeClr val="tx1"/>
                </a:solidFill>
                <a:effectLst/>
                <a:latin typeface="+mn-lt"/>
                <a:ea typeface="+mn-ea"/>
                <a:cs typeface="+mn-cs"/>
              </a:rPr>
              <a:t>validity</a:t>
            </a:r>
            <a:r>
              <a:rPr lang="en-AU" sz="1200" b="0" i="0" kern="1200" dirty="0">
                <a:solidFill>
                  <a:schemeClr val="tx1"/>
                </a:solidFill>
                <a:effectLst/>
                <a:latin typeface="+mn-lt"/>
                <a:ea typeface="+mn-ea"/>
                <a:cs typeface="+mn-cs"/>
              </a:rPr>
              <a:t> in a particular study – what is “truth”?</a:t>
            </a:r>
            <a:br>
              <a:rPr lang="en-AU" dirty="0"/>
            </a:br>
            <a:br>
              <a:rPr lang="en-AU" dirty="0"/>
            </a:br>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9</a:t>
            </a:fld>
            <a:endParaRPr lang="de-DE"/>
          </a:p>
        </p:txBody>
      </p:sp>
    </p:spTree>
    <p:extLst>
      <p:ext uri="{BB962C8B-B14F-4D97-AF65-F5344CB8AC3E}">
        <p14:creationId xmlns:p14="http://schemas.microsoft.com/office/powerpoint/2010/main" val="380943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Means: “rational discourse about knowledge” </a:t>
            </a:r>
          </a:p>
          <a:p>
            <a:r>
              <a:rPr lang="en-AU" sz="1200" b="0" i="0" kern="1200" dirty="0">
                <a:solidFill>
                  <a:schemeClr val="tx1"/>
                </a:solidFill>
                <a:effectLst/>
                <a:latin typeface="+mn-lt"/>
                <a:ea typeface="+mn-ea"/>
                <a:cs typeface="+mn-cs"/>
              </a:rPr>
              <a:t>Epistemology is closely connected to method - both concern knowledge creation and validation.</a:t>
            </a:r>
            <a:br>
              <a:rPr lang="en-AU" dirty="0"/>
            </a:br>
            <a:r>
              <a:rPr lang="en-AU" sz="1200" b="0" i="0" kern="1200" dirty="0">
                <a:solidFill>
                  <a:schemeClr val="tx1"/>
                </a:solidFill>
                <a:effectLst/>
                <a:latin typeface="+mn-lt"/>
                <a:ea typeface="+mn-ea"/>
                <a:cs typeface="+mn-cs"/>
              </a:rPr>
              <a:t>Research methods = stripped down, purpose-specific epistemologies.</a:t>
            </a:r>
            <a:r>
              <a:rPr lang="en-AU" dirty="0"/>
              <a:t> </a:t>
            </a:r>
            <a:br>
              <a:rPr lang="en-AU" dirty="0"/>
            </a:br>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10</a:t>
            </a:fld>
            <a:endParaRPr lang="de-DE"/>
          </a:p>
        </p:txBody>
      </p:sp>
    </p:spTree>
    <p:extLst>
      <p:ext uri="{BB962C8B-B14F-4D97-AF65-F5344CB8AC3E}">
        <p14:creationId xmlns:p14="http://schemas.microsoft.com/office/powerpoint/2010/main" val="261712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Positivism:</a:t>
            </a:r>
          </a:p>
          <a:p>
            <a:pPr marL="171450" indent="-171450">
              <a:buFont typeface="Arial" panose="020B0604020202020204" pitchFamily="34" charset="0"/>
              <a:buChar char="•"/>
            </a:pPr>
            <a:r>
              <a:rPr lang="en-AU" dirty="0"/>
              <a:t>Social sciences are in many ways similar to other (physical) sciences. </a:t>
            </a:r>
          </a:p>
          <a:p>
            <a:pPr marL="171450" indent="-171450">
              <a:buFont typeface="Arial" panose="020B0604020202020204" pitchFamily="34" charset="0"/>
              <a:buChar char="•"/>
            </a:pPr>
            <a:r>
              <a:rPr lang="en-AU" dirty="0"/>
              <a:t>Rooted in the scientific revolution of the Enlightenment.</a:t>
            </a:r>
          </a:p>
          <a:p>
            <a:pPr marL="171450" indent="-171450">
              <a:buFont typeface="Arial" panose="020B0604020202020204" pitchFamily="34" charset="0"/>
              <a:buChar char="•"/>
            </a:pPr>
            <a:r>
              <a:rPr lang="en-AU" dirty="0"/>
              <a:t>The world exists as an objective entity -&gt; outside of the mind of the observer, knowable in its entirety. </a:t>
            </a:r>
          </a:p>
          <a:p>
            <a:pPr marL="171450" indent="-171450">
              <a:buFont typeface="Arial" panose="020B0604020202020204" pitchFamily="34" charset="0"/>
              <a:buChar char="•"/>
            </a:pPr>
            <a:r>
              <a:rPr lang="en-AU" dirty="0"/>
              <a:t>The task of the researcher is to describe and analyse this reality. </a:t>
            </a:r>
          </a:p>
          <a:p>
            <a:pPr marL="171450" indent="-171450">
              <a:buFont typeface="Arial" panose="020B0604020202020204" pitchFamily="34" charset="0"/>
              <a:buChar char="•"/>
            </a:pPr>
            <a:r>
              <a:rPr lang="en-AU" dirty="0"/>
              <a:t>Deep epistemological separation between the researcher and the object of research -&gt; can observe it in a neutral way what is “true”, not just the opinion of the researcher -&gt; context is not important </a:t>
            </a:r>
          </a:p>
          <a:p>
            <a:pPr marL="171450" indent="-171450">
              <a:buFont typeface="Arial" panose="020B0604020202020204" pitchFamily="34" charset="0"/>
              <a:buChar char="•"/>
            </a:pPr>
            <a:r>
              <a:rPr lang="en-AU" dirty="0"/>
              <a:t>there are systematic rules and regularities, law-like relationships and mechanisms governing the object of study -&gt; empirical research. </a:t>
            </a:r>
          </a:p>
          <a:p>
            <a:pPr marL="171450" indent="-171450">
              <a:buFont typeface="Arial" panose="020B0604020202020204" pitchFamily="34" charset="0"/>
              <a:buChar char="•"/>
            </a:pPr>
            <a:r>
              <a:rPr lang="en-AU" dirty="0"/>
              <a:t>Positivism downplays any gap between our experiences of the world and the way the world really is and takes it that we determine objective “facts” through the correct methodological combination of observation and analysis. </a:t>
            </a:r>
          </a:p>
          <a:p>
            <a:pPr marL="171450" indent="-171450">
              <a:buFont typeface="Arial" panose="020B0604020202020204" pitchFamily="34" charset="0"/>
              <a:buChar char="•"/>
            </a:pPr>
            <a:r>
              <a:rPr lang="en-AU" dirty="0"/>
              <a:t>Quantitative data collection -&gt; overcomes individual biases of the researcher.</a:t>
            </a:r>
          </a:p>
          <a:p>
            <a:pPr marL="171450" indent="-171450">
              <a:buFont typeface="Arial" panose="020B0604020202020204" pitchFamily="34" charset="0"/>
              <a:buChar char="•"/>
            </a:pPr>
            <a:r>
              <a:rPr lang="en-AU" dirty="0"/>
              <a:t>high standards of validity and reliability supported by evidence </a:t>
            </a:r>
          </a:p>
          <a:p>
            <a:pPr marL="171450" indent="-171450">
              <a:buFont typeface="Arial" panose="020B0604020202020204" pitchFamily="34" charset="0"/>
              <a:buChar char="•"/>
            </a:pPr>
            <a:endParaRPr lang="en-AU" dirty="0"/>
          </a:p>
          <a:p>
            <a:br>
              <a:rPr lang="en-AU" dirty="0"/>
            </a:br>
            <a:r>
              <a:rPr lang="en-AU" dirty="0" err="1"/>
              <a:t>Interpretavism</a:t>
            </a:r>
            <a:r>
              <a:rPr lang="en-AU" dirty="0"/>
              <a:t>:</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there are features of human experience that cannot objectively be “known”</a:t>
            </a:r>
            <a:r>
              <a:rPr lang="en-AU" dirty="0"/>
              <a:t> </a:t>
            </a:r>
          </a:p>
          <a:p>
            <a:pPr marL="171450" indent="-171450">
              <a:buFont typeface="Arial" panose="020B0604020202020204" pitchFamily="34" charset="0"/>
              <a:buChar char="•"/>
            </a:pPr>
            <a:r>
              <a:rPr lang="en-AU" dirty="0"/>
              <a:t>-&gt; Subjective meaning is at the core </a:t>
            </a:r>
          </a:p>
          <a:p>
            <a:pPr marL="171450" indent="-171450">
              <a:buFont typeface="Arial" panose="020B0604020202020204" pitchFamily="34" charset="0"/>
              <a:buChar char="•"/>
            </a:pPr>
            <a:r>
              <a:rPr lang="en-AU" dirty="0"/>
              <a:t>Since human beings are ‘meaningful’ actors, scholars must aim at discovering the meanings that motivate their actions rather than relying on universal laws external to the actors.  </a:t>
            </a:r>
          </a:p>
          <a:p>
            <a:pPr marL="171450" indent="-171450">
              <a:buFont typeface="Arial" panose="020B0604020202020204" pitchFamily="34" charset="0"/>
              <a:buChar char="•"/>
            </a:pPr>
            <a:r>
              <a:rPr lang="en-AU" dirty="0"/>
              <a:t>impossible to understand historical events or social phenomena without looking at the perceptions individuals have of the world outside. </a:t>
            </a:r>
          </a:p>
          <a:p>
            <a:pPr marL="171450" indent="-171450">
              <a:buFont typeface="Arial" panose="020B0604020202020204" pitchFamily="34" charset="0"/>
              <a:buChar char="•"/>
            </a:pPr>
            <a:r>
              <a:rPr lang="en-AU" dirty="0"/>
              <a:t>a world of actors with imperfect knowledge and complex motivations, </a:t>
            </a:r>
          </a:p>
          <a:p>
            <a:pPr marL="171450" indent="-171450">
              <a:buFont typeface="Arial" panose="020B0604020202020204" pitchFamily="34" charset="0"/>
              <a:buChar char="•"/>
            </a:pPr>
            <a:r>
              <a:rPr lang="en-AU" dirty="0"/>
              <a:t>themselves formed through complex cultural and social influences, but retaining a degree of free will and judgement. </a:t>
            </a:r>
          </a:p>
          <a:p>
            <a:pPr marL="171450" indent="-171450">
              <a:buFont typeface="Arial" panose="020B0604020202020204" pitchFamily="34" charset="0"/>
              <a:buChar char="•"/>
            </a:pPr>
            <a:r>
              <a:rPr lang="en-AU" dirty="0"/>
              <a:t>Interpretation depends on values/concerns of the research themselves</a:t>
            </a:r>
          </a:p>
          <a:p>
            <a:pPr marL="171450" indent="-171450">
              <a:buFont typeface="Arial" panose="020B0604020202020204" pitchFamily="34" charset="0"/>
              <a:buChar char="•"/>
            </a:pPr>
            <a:endParaRPr lang="en-AU" dirty="0"/>
          </a:p>
          <a:p>
            <a:endParaRPr lang="en-AU" dirty="0"/>
          </a:p>
          <a:p>
            <a:br>
              <a:rPr lang="en-AU" dirty="0"/>
            </a:br>
            <a:r>
              <a:rPr lang="en-AU" dirty="0"/>
              <a:t>Post-positivism: </a:t>
            </a:r>
          </a:p>
          <a:p>
            <a:pPr marL="171450" indent="-171450">
              <a:buFont typeface="Arial" panose="020B0604020202020204" pitchFamily="34" charset="0"/>
              <a:buChar char="•"/>
            </a:pPr>
            <a:r>
              <a:rPr lang="en-AU" dirty="0"/>
              <a:t>Positivist assumptions are relaxed. </a:t>
            </a:r>
          </a:p>
          <a:p>
            <a:pPr marL="171450" indent="-171450">
              <a:buFont typeface="Arial" panose="020B0604020202020204" pitchFamily="34" charset="0"/>
              <a:buChar char="•"/>
            </a:pPr>
            <a:r>
              <a:rPr lang="en-AU" dirty="0"/>
              <a:t>Reality is still considered to be objective (external to human minds), but it is only imperfectly knowable.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some phenomena are not governed by causal laws but, at best, by probabilistic ones, accept a degree of uncertainty.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chemeClr val="tx1"/>
                </a:solidFill>
                <a:effectLst/>
                <a:latin typeface="+mn-lt"/>
                <a:ea typeface="+mn-ea"/>
                <a:cs typeface="+mn-cs"/>
              </a:rPr>
              <a:t>experiences truths are necessarily imperfect because they are ameliorated by our values and experiences. </a:t>
            </a:r>
            <a:endParaRPr lang="en-AU" dirty="0"/>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mixed methods and triangulation of quantitative and qualitative data, accepting the problematic nature of “objective” truths</a:t>
            </a:r>
            <a:endParaRPr lang="en-AU" dirty="0"/>
          </a:p>
          <a:p>
            <a:pPr marL="171450" indent="-171450">
              <a:buFont typeface="Arial" panose="020B0604020202020204" pitchFamily="34" charset="0"/>
              <a:buChar char="•"/>
            </a:pPr>
            <a:endParaRPr lang="en-AU" dirty="0"/>
          </a:p>
          <a:p>
            <a:r>
              <a:rPr lang="en-AU" i="1" dirty="0"/>
              <a:t>Critical realist </a:t>
            </a:r>
            <a:r>
              <a:rPr lang="en-AU" dirty="0"/>
              <a:t>epistemology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 popular form of Post-Positivism, lies between Positivism and Interpretivism.</a:t>
            </a:r>
            <a:r>
              <a:rPr lang="en-AU" dirty="0"/>
              <a:t> </a:t>
            </a:r>
          </a:p>
          <a:p>
            <a:pPr marL="171450" indent="-171450">
              <a:buFont typeface="Arial" panose="020B0604020202020204" pitchFamily="34" charset="0"/>
              <a:buChar char="•"/>
            </a:pPr>
            <a:r>
              <a:rPr lang="en-AU" dirty="0"/>
              <a:t>there is a real material world but that our knowledge of it is often socially conditioned and subject to challenge and reinterpretation.</a:t>
            </a:r>
          </a:p>
          <a:p>
            <a:pPr marL="171450" indent="-171450">
              <a:buFont typeface="Arial" panose="020B0604020202020204" pitchFamily="34" charset="0"/>
              <a:buChar char="•"/>
            </a:pPr>
            <a:r>
              <a:rPr lang="en-AU" dirty="0"/>
              <a:t>There are mechanisms governing human affairs that may be unobserved and unobservable -&gt; can’t be discounted</a:t>
            </a:r>
          </a:p>
          <a:p>
            <a:pPr algn="l"/>
            <a:br>
              <a:rPr lang="en-AU" dirty="0"/>
            </a:br>
            <a:endParaRPr lang="en-AU" dirty="0"/>
          </a:p>
        </p:txBody>
      </p:sp>
      <p:sp>
        <p:nvSpPr>
          <p:cNvPr id="4" name="Slide Number Placeholder 3"/>
          <p:cNvSpPr>
            <a:spLocks noGrp="1"/>
          </p:cNvSpPr>
          <p:nvPr>
            <p:ph type="sldNum" sz="quarter" idx="5"/>
          </p:nvPr>
        </p:nvSpPr>
        <p:spPr/>
        <p:txBody>
          <a:bodyPr/>
          <a:lstStyle/>
          <a:p>
            <a:fld id="{914D56D2-8CC5-134D-95EB-4AA507CEEB42}" type="slidenum">
              <a:rPr lang="de-DE" smtClean="0"/>
              <a:t>11</a:t>
            </a:fld>
            <a:endParaRPr lang="de-DE"/>
          </a:p>
        </p:txBody>
      </p:sp>
    </p:spTree>
    <p:extLst>
      <p:ext uri="{BB962C8B-B14F-4D97-AF65-F5344CB8AC3E}">
        <p14:creationId xmlns:p14="http://schemas.microsoft.com/office/powerpoint/2010/main" val="1745473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What assumptions about reality do you personally find most convincing: that it is objective, or that it is socially constructed? Why?</a:t>
            </a:r>
          </a:p>
          <a:p>
            <a:r>
              <a:rPr lang="en-AU" b="0" dirty="0"/>
              <a:t>Can researchers ever truly observe a social phenomenon without influencing it or being influenced by it? Why or why not?</a:t>
            </a:r>
          </a:p>
          <a:p>
            <a:r>
              <a:rPr lang="en-AU" b="0" dirty="0"/>
              <a:t>Is striving for complete neutrality in social research a helpful or misleading goal?</a:t>
            </a:r>
            <a:br>
              <a:rPr lang="en-AU" b="0" dirty="0"/>
            </a:br>
            <a:r>
              <a:rPr lang="en-AU" b="0" dirty="0"/>
              <a:t>If all research is shaped by the researcher’s interpretations and values (as Interpretivists suggest), what strategies can we use to improve the credibility of research?</a:t>
            </a:r>
          </a:p>
        </p:txBody>
      </p:sp>
      <p:sp>
        <p:nvSpPr>
          <p:cNvPr id="4" name="Slide Number Placeholder 3"/>
          <p:cNvSpPr>
            <a:spLocks noGrp="1"/>
          </p:cNvSpPr>
          <p:nvPr>
            <p:ph type="sldNum" sz="quarter" idx="5"/>
          </p:nvPr>
        </p:nvSpPr>
        <p:spPr/>
        <p:txBody>
          <a:bodyPr/>
          <a:lstStyle/>
          <a:p>
            <a:fld id="{914D56D2-8CC5-134D-95EB-4AA507CEEB42}" type="slidenum">
              <a:rPr lang="de-DE" smtClean="0"/>
              <a:t>12</a:t>
            </a:fld>
            <a:endParaRPr lang="de-DE"/>
          </a:p>
        </p:txBody>
      </p:sp>
    </p:spTree>
    <p:extLst>
      <p:ext uri="{BB962C8B-B14F-4D97-AF65-F5344CB8AC3E}">
        <p14:creationId xmlns:p14="http://schemas.microsoft.com/office/powerpoint/2010/main" val="1671072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Stör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8FFF8B-ED51-744E-8DF4-9622A28642A8}"/>
              </a:ext>
            </a:extLst>
          </p:cNvPr>
          <p:cNvPicPr>
            <a:picLocks noChangeAspect="1"/>
          </p:cNvPicPr>
          <p:nvPr userDrawn="1"/>
        </p:nvPicPr>
        <p:blipFill rotWithShape="1">
          <a:blip r:embed="rId2"/>
          <a:srcRect l="4856" t="28058" r="7677" b="28323"/>
          <a:stretch/>
        </p:blipFill>
        <p:spPr>
          <a:xfrm>
            <a:off x="0" y="0"/>
            <a:ext cx="12192000" cy="3420094"/>
          </a:xfrm>
          <a:prstGeom prst="rect">
            <a:avLst/>
          </a:prstGeom>
        </p:spPr>
      </p:pic>
      <p:sp>
        <p:nvSpPr>
          <p:cNvPr id="9" name="Textplatzhalter 8">
            <a:extLst>
              <a:ext uri="{FF2B5EF4-FFF2-40B4-BE49-F238E27FC236}">
                <a16:creationId xmlns:a16="http://schemas.microsoft.com/office/drawing/2014/main" id="{15730F1C-C70B-6C4F-868B-5A625A265062}"/>
              </a:ext>
            </a:extLst>
          </p:cNvPr>
          <p:cNvSpPr>
            <a:spLocks noGrp="1"/>
          </p:cNvSpPr>
          <p:nvPr>
            <p:ph type="body" sz="quarter" idx="16" hasCustomPrompt="1"/>
          </p:nvPr>
        </p:nvSpPr>
        <p:spPr>
          <a:xfrm rot="552923">
            <a:off x="7430924" y="2364304"/>
            <a:ext cx="2018889" cy="2024732"/>
          </a:xfrm>
          <a:prstGeom prst="ellipse">
            <a:avLst/>
          </a:prstGeom>
        </p:spPr>
        <p:style>
          <a:lnRef idx="0">
            <a:scrgbClr r="0" g="0" b="0"/>
          </a:lnRef>
          <a:fillRef idx="1001">
            <a:schemeClr val="dk2"/>
          </a:fillRef>
          <a:effectRef idx="0">
            <a:scrgbClr r="0" g="0" b="0"/>
          </a:effectRef>
          <a:fontRef idx="major"/>
        </p:style>
        <p:txBody>
          <a:bodyPr lIns="36000" tIns="144000" rIns="0" bIns="36000"/>
          <a:lstStyle>
            <a:lvl1pPr marL="0" indent="0" algn="ctr">
              <a:lnSpc>
                <a:spcPct val="100000"/>
              </a:lnSpc>
              <a:buNone/>
              <a:defRPr sz="1800" b="1">
                <a:solidFill>
                  <a:schemeClr val="bg1"/>
                </a:solidFill>
              </a:defRPr>
            </a:lvl1pPr>
          </a:lstStyle>
          <a:p>
            <a:r>
              <a:rPr lang="en-US" dirty="0"/>
              <a:t>Optionally, a disruptor with text on the topic.</a:t>
            </a:r>
            <a:endParaRPr lang="de-DE" dirty="0"/>
          </a:p>
        </p:txBody>
      </p:sp>
      <p:sp>
        <p:nvSpPr>
          <p:cNvPr id="12" name="Textplatzhalter 7">
            <a:extLst>
              <a:ext uri="{FF2B5EF4-FFF2-40B4-BE49-F238E27FC236}">
                <a16:creationId xmlns:a16="http://schemas.microsoft.com/office/drawing/2014/main" id="{BC6E2508-1761-486F-AD73-8EBEADCE5058}"/>
              </a:ext>
            </a:extLst>
          </p:cNvPr>
          <p:cNvSpPr>
            <a:spLocks noGrp="1"/>
          </p:cNvSpPr>
          <p:nvPr>
            <p:ph type="body" sz="quarter" idx="13" hasCustomPrompt="1"/>
          </p:nvPr>
        </p:nvSpPr>
        <p:spPr>
          <a:xfrm>
            <a:off x="527917" y="4331695"/>
            <a:ext cx="7250173" cy="476971"/>
          </a:xfrm>
          <a:prstGeom prst="rect">
            <a:avLst/>
          </a:prstGeom>
        </p:spPr>
        <p:txBody>
          <a:bodyPr lIns="0" tIns="0" rIns="0" bIns="0"/>
          <a:lstStyle>
            <a:lvl1pPr marL="0" indent="0">
              <a:lnSpc>
                <a:spcPct val="100000"/>
              </a:lnSpc>
              <a:buNone/>
              <a:defRPr sz="3600" b="1" i="1">
                <a:solidFill>
                  <a:schemeClr val="tx2"/>
                </a:solidFill>
              </a:defRPr>
            </a:lvl1pPr>
          </a:lstStyle>
          <a:p>
            <a:r>
              <a:rPr lang="de-DE" dirty="0"/>
              <a:t>Here </a:t>
            </a:r>
            <a:r>
              <a:rPr lang="de-DE" dirty="0" err="1"/>
              <a:t>is</a:t>
            </a:r>
            <a:r>
              <a:rPr lang="de-DE" dirty="0"/>
              <a:t> the title</a:t>
            </a:r>
          </a:p>
        </p:txBody>
      </p:sp>
      <p:sp>
        <p:nvSpPr>
          <p:cNvPr id="13" name="Textplatzhalter 7">
            <a:extLst>
              <a:ext uri="{FF2B5EF4-FFF2-40B4-BE49-F238E27FC236}">
                <a16:creationId xmlns:a16="http://schemas.microsoft.com/office/drawing/2014/main" id="{DADE5265-D5B2-4BD3-9616-46B793F7F008}"/>
              </a:ext>
            </a:extLst>
          </p:cNvPr>
          <p:cNvSpPr>
            <a:spLocks noGrp="1"/>
          </p:cNvSpPr>
          <p:nvPr>
            <p:ph type="body" sz="quarter" idx="14" hasCustomPrompt="1"/>
          </p:nvPr>
        </p:nvSpPr>
        <p:spPr>
          <a:xfrm>
            <a:off x="527917" y="4846538"/>
            <a:ext cx="7250173" cy="476971"/>
          </a:xfrm>
          <a:prstGeom prst="rect">
            <a:avLst/>
          </a:prstGeom>
        </p:spPr>
        <p:txBody>
          <a:bodyPr lIns="0" tIns="0" rIns="0" bIns="0"/>
          <a:lstStyle>
            <a:lvl1pPr marL="0" indent="0">
              <a:lnSpc>
                <a:spcPct val="100000"/>
              </a:lnSpc>
              <a:buNone/>
              <a:defRPr sz="2400" b="0" i="0">
                <a:solidFill>
                  <a:schemeClr val="tx2"/>
                </a:solidFill>
              </a:defRPr>
            </a:lvl1pPr>
          </a:lstStyle>
          <a:p>
            <a:r>
              <a:rPr lang="de-DE" dirty="0"/>
              <a:t>Here </a:t>
            </a:r>
            <a:r>
              <a:rPr lang="de-DE" dirty="0" err="1"/>
              <a:t>is</a:t>
            </a:r>
            <a:r>
              <a:rPr lang="de-DE" dirty="0"/>
              <a:t> the </a:t>
            </a:r>
            <a:r>
              <a:rPr lang="de-DE" dirty="0" err="1"/>
              <a:t>subtitle</a:t>
            </a:r>
            <a:endParaRPr lang="de-DE" dirty="0"/>
          </a:p>
        </p:txBody>
      </p:sp>
      <p:sp>
        <p:nvSpPr>
          <p:cNvPr id="15" name="Textplatzhalter 7">
            <a:extLst>
              <a:ext uri="{FF2B5EF4-FFF2-40B4-BE49-F238E27FC236}">
                <a16:creationId xmlns:a16="http://schemas.microsoft.com/office/drawing/2014/main" id="{E3F4ECDE-0B51-4D47-8C78-300236EA59D5}"/>
              </a:ext>
            </a:extLst>
          </p:cNvPr>
          <p:cNvSpPr>
            <a:spLocks noGrp="1"/>
          </p:cNvSpPr>
          <p:nvPr>
            <p:ph type="body" sz="quarter" idx="15" hasCustomPrompt="1"/>
          </p:nvPr>
        </p:nvSpPr>
        <p:spPr>
          <a:xfrm>
            <a:off x="527917" y="6339679"/>
            <a:ext cx="7250173" cy="184934"/>
          </a:xfrm>
          <a:prstGeom prst="rect">
            <a:avLst/>
          </a:prstGeom>
        </p:spPr>
        <p:txBody>
          <a:bodyPr lIns="0" tIns="0" rIns="0" bIns="0"/>
          <a:lstStyle>
            <a:lvl1pPr marL="0" indent="0">
              <a:lnSpc>
                <a:spcPct val="100000"/>
              </a:lnSpc>
              <a:buNone/>
              <a:defRPr sz="1600" b="0" i="0">
                <a:solidFill>
                  <a:schemeClr val="tx2"/>
                </a:solidFill>
              </a:defRPr>
            </a:lvl1pPr>
          </a:lstStyle>
          <a:p>
            <a:r>
              <a:rPr lang="de-DE" dirty="0"/>
              <a:t>Topic </a:t>
            </a:r>
            <a:r>
              <a:rPr lang="de-DE" dirty="0" err="1"/>
              <a:t>of</a:t>
            </a:r>
            <a:r>
              <a:rPr lang="de-DE" dirty="0"/>
              <a:t> </a:t>
            </a:r>
            <a:r>
              <a:rPr lang="de-DE" dirty="0" err="1"/>
              <a:t>the</a:t>
            </a:r>
            <a:r>
              <a:rPr lang="de-DE" dirty="0"/>
              <a:t> </a:t>
            </a:r>
            <a:r>
              <a:rPr lang="de-DE" dirty="0" err="1"/>
              <a:t>presentation</a:t>
            </a:r>
            <a:r>
              <a:rPr lang="de-DE" dirty="0"/>
              <a:t> | Name | Date</a:t>
            </a:r>
          </a:p>
        </p:txBody>
      </p:sp>
      <p:pic>
        <p:nvPicPr>
          <p:cNvPr id="17" name="Grafik 16">
            <a:extLst>
              <a:ext uri="{FF2B5EF4-FFF2-40B4-BE49-F238E27FC236}">
                <a16:creationId xmlns:a16="http://schemas.microsoft.com/office/drawing/2014/main" id="{7BBF85BF-5CA1-4739-9246-C5156EA53BE5}"/>
              </a:ext>
            </a:extLst>
          </p:cNvPr>
          <p:cNvPicPr>
            <a:picLocks noChangeAspect="1"/>
          </p:cNvPicPr>
          <p:nvPr userDrawn="1"/>
        </p:nvPicPr>
        <p:blipFill>
          <a:blip r:embed="rId3"/>
          <a:srcRect/>
          <a:stretch/>
        </p:blipFill>
        <p:spPr>
          <a:xfrm>
            <a:off x="9797248" y="5615748"/>
            <a:ext cx="2394752" cy="926665"/>
          </a:xfrm>
          <a:prstGeom prst="rect">
            <a:avLst/>
          </a:prstGeom>
        </p:spPr>
      </p:pic>
    </p:spTree>
    <p:extLst>
      <p:ext uri="{BB962C8B-B14F-4D97-AF65-F5344CB8AC3E}">
        <p14:creationId xmlns:p14="http://schemas.microsoft.com/office/powerpoint/2010/main" val="221950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m/Text rechts">
    <p:spTree>
      <p:nvGrpSpPr>
        <p:cNvPr id="1" name=""/>
        <p:cNvGrpSpPr/>
        <p:nvPr/>
      </p:nvGrpSpPr>
      <p:grpSpPr>
        <a:xfrm>
          <a:off x="0" y="0"/>
          <a:ext cx="0" cy="0"/>
          <a:chOff x="0" y="0"/>
          <a:chExt cx="0" cy="0"/>
        </a:xfrm>
      </p:grpSpPr>
      <p:sp>
        <p:nvSpPr>
          <p:cNvPr id="15" name="Textplatzhalter 16">
            <a:extLst>
              <a:ext uri="{FF2B5EF4-FFF2-40B4-BE49-F238E27FC236}">
                <a16:creationId xmlns:a16="http://schemas.microsoft.com/office/drawing/2014/main" id="{8F642210-2E21-6941-9934-1603D01B8891}"/>
              </a:ext>
            </a:extLst>
          </p:cNvPr>
          <p:cNvSpPr>
            <a:spLocks noGrp="1"/>
          </p:cNvSpPr>
          <p:nvPr>
            <p:ph type="body" sz="quarter" idx="16" hasCustomPrompt="1"/>
          </p:nvPr>
        </p:nvSpPr>
        <p:spPr>
          <a:xfrm>
            <a:off x="6468208" y="2760955"/>
            <a:ext cx="5200361" cy="3200168"/>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6" name="Diagrammplatzhalter 23">
            <a:extLst>
              <a:ext uri="{FF2B5EF4-FFF2-40B4-BE49-F238E27FC236}">
                <a16:creationId xmlns:a16="http://schemas.microsoft.com/office/drawing/2014/main" id="{9A6098AD-330D-9146-95E5-B514A33D1A1B}"/>
              </a:ext>
            </a:extLst>
          </p:cNvPr>
          <p:cNvSpPr>
            <a:spLocks noGrp="1"/>
          </p:cNvSpPr>
          <p:nvPr>
            <p:ph type="chart" sz="quarter" idx="17"/>
          </p:nvPr>
        </p:nvSpPr>
        <p:spPr>
          <a:xfrm>
            <a:off x="523430" y="2760955"/>
            <a:ext cx="5200361" cy="3200168"/>
          </a:xfrm>
          <a:prstGeom prst="rect">
            <a:avLst/>
          </a:prstGeom>
        </p:spPr>
        <p:txBody>
          <a:bodyPr/>
          <a:lstStyle>
            <a:lvl1pPr marL="0" indent="0">
              <a:buNone/>
              <a:defRPr/>
            </a:lvl1pPr>
          </a:lstStyle>
          <a:p>
            <a:endParaRPr lang="de-DE" dirty="0"/>
          </a:p>
        </p:txBody>
      </p:sp>
      <p:sp>
        <p:nvSpPr>
          <p:cNvPr id="11" name="Foliennummernplatzhalter 5">
            <a:extLst>
              <a:ext uri="{FF2B5EF4-FFF2-40B4-BE49-F238E27FC236}">
                <a16:creationId xmlns:a16="http://schemas.microsoft.com/office/drawing/2014/main" id="{723D65E0-846B-4FC9-BFE1-D7C0A88E6AAD}"/>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0" name="Grafik 9">
            <a:extLst>
              <a:ext uri="{FF2B5EF4-FFF2-40B4-BE49-F238E27FC236}">
                <a16:creationId xmlns:a16="http://schemas.microsoft.com/office/drawing/2014/main" id="{F903B0A5-6BBA-4342-B823-C9516A6F38DD}"/>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4" name="Textplatzhalter 9">
            <a:extLst>
              <a:ext uri="{FF2B5EF4-FFF2-40B4-BE49-F238E27FC236}">
                <a16:creationId xmlns:a16="http://schemas.microsoft.com/office/drawing/2014/main" id="{5455EF8F-BCF9-4EB5-A6E2-91D486156AFC}"/>
              </a:ext>
            </a:extLst>
          </p:cNvPr>
          <p:cNvSpPr>
            <a:spLocks noGrp="1"/>
          </p:cNvSpPr>
          <p:nvPr>
            <p:ph type="body" sz="quarter" idx="18"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12" name="Textplatzhalter 16">
            <a:extLst>
              <a:ext uri="{FF2B5EF4-FFF2-40B4-BE49-F238E27FC236}">
                <a16:creationId xmlns:a16="http://schemas.microsoft.com/office/drawing/2014/main" id="{2BA56B7B-D33E-48FD-81A5-194290C2E215}"/>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7" name="Datumsplatzhalter 3">
            <a:extLst>
              <a:ext uri="{FF2B5EF4-FFF2-40B4-BE49-F238E27FC236}">
                <a16:creationId xmlns:a16="http://schemas.microsoft.com/office/drawing/2014/main" id="{FC527F65-DAC1-499E-974A-B19DEBD1B926}"/>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8" name="Textplatzhalter 2">
            <a:extLst>
              <a:ext uri="{FF2B5EF4-FFF2-40B4-BE49-F238E27FC236}">
                <a16:creationId xmlns:a16="http://schemas.microsoft.com/office/drawing/2014/main" id="{C939EE3C-B0C8-4443-9BD3-D9AD0BC6F0D5}"/>
              </a:ext>
            </a:extLst>
          </p:cNvPr>
          <p:cNvSpPr>
            <a:spLocks noGrp="1"/>
          </p:cNvSpPr>
          <p:nvPr>
            <p:ph type="body" sz="quarter" idx="19" hasCustomPrompt="1"/>
          </p:nvPr>
        </p:nvSpPr>
        <p:spPr>
          <a:xfrm>
            <a:off x="535727"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232040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inks/Bild">
    <p:spTree>
      <p:nvGrpSpPr>
        <p:cNvPr id="1" name=""/>
        <p:cNvGrpSpPr/>
        <p:nvPr/>
      </p:nvGrpSpPr>
      <p:grpSpPr>
        <a:xfrm>
          <a:off x="0" y="0"/>
          <a:ext cx="0" cy="0"/>
          <a:chOff x="0" y="0"/>
          <a:chExt cx="0" cy="0"/>
        </a:xfrm>
      </p:grpSpPr>
      <p:sp>
        <p:nvSpPr>
          <p:cNvPr id="22" name="Bildplatzhalter 21">
            <a:extLst>
              <a:ext uri="{FF2B5EF4-FFF2-40B4-BE49-F238E27FC236}">
                <a16:creationId xmlns:a16="http://schemas.microsoft.com/office/drawing/2014/main" id="{D67773A1-FF38-F34A-B0D5-E82EFE78F5D4}"/>
              </a:ext>
            </a:extLst>
          </p:cNvPr>
          <p:cNvSpPr>
            <a:spLocks noGrp="1"/>
          </p:cNvSpPr>
          <p:nvPr>
            <p:ph type="pic" sz="quarter" idx="18"/>
          </p:nvPr>
        </p:nvSpPr>
        <p:spPr>
          <a:xfrm>
            <a:off x="6477002" y="2769833"/>
            <a:ext cx="5185844" cy="3204784"/>
          </a:xfrm>
          <a:prstGeom prst="rect">
            <a:avLst/>
          </a:prstGeom>
        </p:spPr>
        <p:txBody>
          <a:bodyPr/>
          <a:lstStyle>
            <a:lvl1pPr marL="0" indent="0">
              <a:buNone/>
              <a:defRPr/>
            </a:lvl1pPr>
          </a:lstStyle>
          <a:p>
            <a:endParaRPr lang="de-DE" dirty="0"/>
          </a:p>
        </p:txBody>
      </p:sp>
      <p:sp>
        <p:nvSpPr>
          <p:cNvPr id="25" name="Textplatzhalter 16">
            <a:extLst>
              <a:ext uri="{FF2B5EF4-FFF2-40B4-BE49-F238E27FC236}">
                <a16:creationId xmlns:a16="http://schemas.microsoft.com/office/drawing/2014/main" id="{3040423D-3398-EF4E-866B-C22545923862}"/>
              </a:ext>
            </a:extLst>
          </p:cNvPr>
          <p:cNvSpPr>
            <a:spLocks noGrp="1"/>
          </p:cNvSpPr>
          <p:nvPr>
            <p:ph type="body" sz="quarter" idx="16" hasCustomPrompt="1"/>
          </p:nvPr>
        </p:nvSpPr>
        <p:spPr>
          <a:xfrm>
            <a:off x="523431" y="2769833"/>
            <a:ext cx="5191569" cy="3204784"/>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9" name="Foliennummernplatzhalter 5">
            <a:extLst>
              <a:ext uri="{FF2B5EF4-FFF2-40B4-BE49-F238E27FC236}">
                <a16:creationId xmlns:a16="http://schemas.microsoft.com/office/drawing/2014/main" id="{4587BD7E-5D8F-498B-A4A3-8EF69C38278C}"/>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3" name="Grafik 12">
            <a:extLst>
              <a:ext uri="{FF2B5EF4-FFF2-40B4-BE49-F238E27FC236}">
                <a16:creationId xmlns:a16="http://schemas.microsoft.com/office/drawing/2014/main" id="{F40FE5DB-E160-4C13-83DF-57804CB53552}"/>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4" name="Textplatzhalter 9">
            <a:extLst>
              <a:ext uri="{FF2B5EF4-FFF2-40B4-BE49-F238E27FC236}">
                <a16:creationId xmlns:a16="http://schemas.microsoft.com/office/drawing/2014/main" id="{1865979A-9549-47EA-BEA7-4AE62D6504FA}"/>
              </a:ext>
            </a:extLst>
          </p:cNvPr>
          <p:cNvSpPr>
            <a:spLocks noGrp="1"/>
          </p:cNvSpPr>
          <p:nvPr>
            <p:ph type="body" sz="quarter" idx="19"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10" name="Textplatzhalter 16">
            <a:extLst>
              <a:ext uri="{FF2B5EF4-FFF2-40B4-BE49-F238E27FC236}">
                <a16:creationId xmlns:a16="http://schemas.microsoft.com/office/drawing/2014/main" id="{45FE75AE-7A8E-4796-A321-8D8381A6F090}"/>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5" name="Datumsplatzhalter 3">
            <a:extLst>
              <a:ext uri="{FF2B5EF4-FFF2-40B4-BE49-F238E27FC236}">
                <a16:creationId xmlns:a16="http://schemas.microsoft.com/office/drawing/2014/main" id="{EEB05C47-855D-4697-9D4A-3A8B9647C962}"/>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B76BA51B-9480-4B10-A413-03F897882FE2}"/>
              </a:ext>
            </a:extLst>
          </p:cNvPr>
          <p:cNvSpPr>
            <a:spLocks noGrp="1"/>
          </p:cNvSpPr>
          <p:nvPr>
            <p:ph type="body" sz="quarter" idx="20"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93613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rechts/Bild links">
    <p:spTree>
      <p:nvGrpSpPr>
        <p:cNvPr id="1" name=""/>
        <p:cNvGrpSpPr/>
        <p:nvPr/>
      </p:nvGrpSpPr>
      <p:grpSpPr>
        <a:xfrm>
          <a:off x="0" y="0"/>
          <a:ext cx="0" cy="0"/>
          <a:chOff x="0" y="0"/>
          <a:chExt cx="0" cy="0"/>
        </a:xfrm>
      </p:grpSpPr>
      <p:sp>
        <p:nvSpPr>
          <p:cNvPr id="14" name="Textplatzhalter 16">
            <a:extLst>
              <a:ext uri="{FF2B5EF4-FFF2-40B4-BE49-F238E27FC236}">
                <a16:creationId xmlns:a16="http://schemas.microsoft.com/office/drawing/2014/main" id="{77CFBD75-255E-1A41-BB4D-9E1D224A2F9E}"/>
              </a:ext>
            </a:extLst>
          </p:cNvPr>
          <p:cNvSpPr>
            <a:spLocks noGrp="1"/>
          </p:cNvSpPr>
          <p:nvPr>
            <p:ph type="body" sz="quarter" idx="15" hasCustomPrompt="1"/>
          </p:nvPr>
        </p:nvSpPr>
        <p:spPr>
          <a:xfrm>
            <a:off x="523432" y="1476381"/>
            <a:ext cx="5185252"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4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Small headline that runs over several lines.</a:t>
            </a:r>
            <a:endParaRPr lang="de-DE" dirty="0"/>
          </a:p>
        </p:txBody>
      </p:sp>
      <p:sp>
        <p:nvSpPr>
          <p:cNvPr id="15" name="Textplatzhalter 16">
            <a:extLst>
              <a:ext uri="{FF2B5EF4-FFF2-40B4-BE49-F238E27FC236}">
                <a16:creationId xmlns:a16="http://schemas.microsoft.com/office/drawing/2014/main" id="{A9DF890E-DFC6-794A-AD1C-1B4030D1C326}"/>
              </a:ext>
            </a:extLst>
          </p:cNvPr>
          <p:cNvSpPr>
            <a:spLocks noGrp="1"/>
          </p:cNvSpPr>
          <p:nvPr>
            <p:ph type="body" sz="quarter" idx="16" hasCustomPrompt="1"/>
          </p:nvPr>
        </p:nvSpPr>
        <p:spPr>
          <a:xfrm>
            <a:off x="523430" y="2667768"/>
            <a:ext cx="5194043" cy="2060590"/>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7" name="Textplatzhalter 16">
            <a:extLst>
              <a:ext uri="{FF2B5EF4-FFF2-40B4-BE49-F238E27FC236}">
                <a16:creationId xmlns:a16="http://schemas.microsoft.com/office/drawing/2014/main" id="{82D28491-8FC9-4F4C-B3B1-4D831002C810}"/>
              </a:ext>
            </a:extLst>
          </p:cNvPr>
          <p:cNvSpPr>
            <a:spLocks noGrp="1"/>
          </p:cNvSpPr>
          <p:nvPr>
            <p:ph type="body" sz="quarter" idx="17" hasCustomPrompt="1"/>
          </p:nvPr>
        </p:nvSpPr>
        <p:spPr>
          <a:xfrm>
            <a:off x="523433" y="5102795"/>
            <a:ext cx="5202835" cy="860949"/>
          </a:xfrm>
          <a:prstGeom prst="rect">
            <a:avLst/>
          </a:prstGeom>
          <a:solidFill>
            <a:schemeClr val="bg2"/>
          </a:solidFill>
        </p:spPr>
        <p:txBody>
          <a:bodyPr lIns="144000" tIns="144000" rIns="144000" bIns="144000"/>
          <a:lstStyle>
            <a:lvl1pPr marL="0" indent="0">
              <a:lnSpc>
                <a:spcPts val="2400"/>
              </a:lnSpc>
              <a:spcBef>
                <a:spcPts val="1400"/>
              </a:spcBef>
              <a:buNone/>
              <a:defRPr sz="1600"/>
            </a:lvl1pPr>
          </a:lstStyle>
          <a:p>
            <a:r>
              <a:rPr lang="en-US" dirty="0"/>
              <a:t>A small, highlighted text area that runs over one or more lines.</a:t>
            </a:r>
            <a:endParaRPr lang="de-DE" dirty="0"/>
          </a:p>
        </p:txBody>
      </p:sp>
      <p:sp>
        <p:nvSpPr>
          <p:cNvPr id="18" name="Bildplatzhalter 21">
            <a:extLst>
              <a:ext uri="{FF2B5EF4-FFF2-40B4-BE49-F238E27FC236}">
                <a16:creationId xmlns:a16="http://schemas.microsoft.com/office/drawing/2014/main" id="{9AEE2DBB-40AF-714D-B115-DA1245EA99E6}"/>
              </a:ext>
            </a:extLst>
          </p:cNvPr>
          <p:cNvSpPr>
            <a:spLocks noGrp="1"/>
          </p:cNvSpPr>
          <p:nvPr>
            <p:ph type="pic" sz="quarter" idx="18"/>
          </p:nvPr>
        </p:nvSpPr>
        <p:spPr>
          <a:xfrm>
            <a:off x="6483318" y="1476381"/>
            <a:ext cx="5179527" cy="4502388"/>
          </a:xfrm>
          <a:prstGeom prst="rect">
            <a:avLst/>
          </a:prstGeom>
        </p:spPr>
        <p:txBody>
          <a:bodyPr/>
          <a:lstStyle>
            <a:lvl1pPr marL="0" indent="0">
              <a:buNone/>
              <a:defRPr/>
            </a:lvl1pPr>
          </a:lstStyle>
          <a:p>
            <a:endParaRPr lang="de-DE" dirty="0"/>
          </a:p>
        </p:txBody>
      </p:sp>
      <p:sp>
        <p:nvSpPr>
          <p:cNvPr id="10" name="Foliennummernplatzhalter 5">
            <a:extLst>
              <a:ext uri="{FF2B5EF4-FFF2-40B4-BE49-F238E27FC236}">
                <a16:creationId xmlns:a16="http://schemas.microsoft.com/office/drawing/2014/main" id="{AC87A343-07F9-415E-B370-C36C6D5FCF48}"/>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9" name="Grafik 18">
            <a:extLst>
              <a:ext uri="{FF2B5EF4-FFF2-40B4-BE49-F238E27FC236}">
                <a16:creationId xmlns:a16="http://schemas.microsoft.com/office/drawing/2014/main" id="{BB3B500D-E56F-4521-BB4D-5EDE06C7583A}"/>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20" name="Textplatzhalter 9">
            <a:extLst>
              <a:ext uri="{FF2B5EF4-FFF2-40B4-BE49-F238E27FC236}">
                <a16:creationId xmlns:a16="http://schemas.microsoft.com/office/drawing/2014/main" id="{A65C509B-F625-4F9F-8512-3913EC576F55}"/>
              </a:ext>
            </a:extLst>
          </p:cNvPr>
          <p:cNvSpPr>
            <a:spLocks noGrp="1"/>
          </p:cNvSpPr>
          <p:nvPr>
            <p:ph type="body" sz="quarter" idx="19"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11" name="Datumsplatzhalter 3">
            <a:extLst>
              <a:ext uri="{FF2B5EF4-FFF2-40B4-BE49-F238E27FC236}">
                <a16:creationId xmlns:a16="http://schemas.microsoft.com/office/drawing/2014/main" id="{E6A1DE01-E6C5-4E77-84E3-CC6A46D51350}"/>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5F16C41D-9C47-4A31-A3B3-0BC0593FCC5D}"/>
              </a:ext>
            </a:extLst>
          </p:cNvPr>
          <p:cNvSpPr>
            <a:spLocks noGrp="1"/>
          </p:cNvSpPr>
          <p:nvPr>
            <p:ph type="body" sz="quarter" idx="20"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26865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Bilder/Text rechts">
    <p:spTree>
      <p:nvGrpSpPr>
        <p:cNvPr id="1" name=""/>
        <p:cNvGrpSpPr/>
        <p:nvPr/>
      </p:nvGrpSpPr>
      <p:grpSpPr>
        <a:xfrm>
          <a:off x="0" y="0"/>
          <a:ext cx="0" cy="0"/>
          <a:chOff x="0" y="0"/>
          <a:chExt cx="0" cy="0"/>
        </a:xfrm>
      </p:grpSpPr>
      <p:sp>
        <p:nvSpPr>
          <p:cNvPr id="16" name="Bildplatzhalter 21">
            <a:extLst>
              <a:ext uri="{FF2B5EF4-FFF2-40B4-BE49-F238E27FC236}">
                <a16:creationId xmlns:a16="http://schemas.microsoft.com/office/drawing/2014/main" id="{63B2AF04-555B-7344-9313-9898A01CCD3A}"/>
              </a:ext>
            </a:extLst>
          </p:cNvPr>
          <p:cNvSpPr>
            <a:spLocks noGrp="1"/>
          </p:cNvSpPr>
          <p:nvPr>
            <p:ph type="pic" sz="quarter" idx="18"/>
          </p:nvPr>
        </p:nvSpPr>
        <p:spPr>
          <a:xfrm>
            <a:off x="514639" y="1995854"/>
            <a:ext cx="2543454" cy="3970878"/>
          </a:xfrm>
          <a:prstGeom prst="rect">
            <a:avLst/>
          </a:prstGeom>
        </p:spPr>
        <p:txBody>
          <a:bodyPr/>
          <a:lstStyle>
            <a:lvl1pPr marL="0" indent="0">
              <a:buNone/>
              <a:defRPr/>
            </a:lvl1pPr>
          </a:lstStyle>
          <a:p>
            <a:endParaRPr lang="de-DE" dirty="0"/>
          </a:p>
        </p:txBody>
      </p:sp>
      <p:sp>
        <p:nvSpPr>
          <p:cNvPr id="17" name="Bildplatzhalter 21">
            <a:extLst>
              <a:ext uri="{FF2B5EF4-FFF2-40B4-BE49-F238E27FC236}">
                <a16:creationId xmlns:a16="http://schemas.microsoft.com/office/drawing/2014/main" id="{14C8BC8E-C997-844E-B4C0-7AFD1361ABAF}"/>
              </a:ext>
            </a:extLst>
          </p:cNvPr>
          <p:cNvSpPr>
            <a:spLocks noGrp="1"/>
          </p:cNvSpPr>
          <p:nvPr>
            <p:ph type="pic" sz="quarter" idx="19"/>
          </p:nvPr>
        </p:nvSpPr>
        <p:spPr>
          <a:xfrm>
            <a:off x="3178125" y="1995854"/>
            <a:ext cx="2543454" cy="3970877"/>
          </a:xfrm>
          <a:prstGeom prst="rect">
            <a:avLst/>
          </a:prstGeom>
        </p:spPr>
        <p:txBody>
          <a:bodyPr/>
          <a:lstStyle>
            <a:lvl1pPr marL="0" indent="0">
              <a:buNone/>
              <a:defRPr/>
            </a:lvl1pPr>
          </a:lstStyle>
          <a:p>
            <a:endParaRPr lang="de-DE" dirty="0"/>
          </a:p>
        </p:txBody>
      </p:sp>
      <p:sp>
        <p:nvSpPr>
          <p:cNvPr id="18" name="Textplatzhalter 16">
            <a:extLst>
              <a:ext uri="{FF2B5EF4-FFF2-40B4-BE49-F238E27FC236}">
                <a16:creationId xmlns:a16="http://schemas.microsoft.com/office/drawing/2014/main" id="{107D4587-2E1E-5C42-8E79-C85AE2A0F1C7}"/>
              </a:ext>
            </a:extLst>
          </p:cNvPr>
          <p:cNvSpPr>
            <a:spLocks noGrp="1"/>
          </p:cNvSpPr>
          <p:nvPr>
            <p:ph type="body" sz="quarter" idx="16" hasCustomPrompt="1"/>
          </p:nvPr>
        </p:nvSpPr>
        <p:spPr>
          <a:xfrm>
            <a:off x="6470422" y="2760785"/>
            <a:ext cx="5206939" cy="1881553"/>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9" name="Textplatzhalter 16">
            <a:extLst>
              <a:ext uri="{FF2B5EF4-FFF2-40B4-BE49-F238E27FC236}">
                <a16:creationId xmlns:a16="http://schemas.microsoft.com/office/drawing/2014/main" id="{017CE37D-21D8-8D45-8FFB-30E32C307DBE}"/>
              </a:ext>
            </a:extLst>
          </p:cNvPr>
          <p:cNvSpPr>
            <a:spLocks noGrp="1"/>
          </p:cNvSpPr>
          <p:nvPr>
            <p:ph type="body" sz="quarter" idx="17" hasCustomPrompt="1"/>
          </p:nvPr>
        </p:nvSpPr>
        <p:spPr>
          <a:xfrm>
            <a:off x="6470424" y="4879731"/>
            <a:ext cx="5206938" cy="1078209"/>
          </a:xfrm>
          <a:prstGeom prst="rect">
            <a:avLst/>
          </a:prstGeom>
          <a:solidFill>
            <a:schemeClr val="bg2"/>
          </a:solidFill>
        </p:spPr>
        <p:txBody>
          <a:bodyPr lIns="144000" tIns="144000" rIns="144000" bIns="144000"/>
          <a:lstStyle>
            <a:lvl1pPr marL="0" indent="0">
              <a:lnSpc>
                <a:spcPts val="2400"/>
              </a:lnSpc>
              <a:spcBef>
                <a:spcPts val="1400"/>
              </a:spcBef>
              <a:buNone/>
              <a:defRPr sz="1600"/>
            </a:lvl1pPr>
          </a:lstStyle>
          <a:p>
            <a:r>
              <a:rPr lang="en-US" dirty="0"/>
              <a:t>A small, highlighted text area that runs over one or more lines.</a:t>
            </a:r>
            <a:endParaRPr lang="de-DE" dirty="0"/>
          </a:p>
        </p:txBody>
      </p:sp>
      <p:sp>
        <p:nvSpPr>
          <p:cNvPr id="10" name="Foliennummernplatzhalter 5">
            <a:extLst>
              <a:ext uri="{FF2B5EF4-FFF2-40B4-BE49-F238E27FC236}">
                <a16:creationId xmlns:a16="http://schemas.microsoft.com/office/drawing/2014/main" id="{1B21696B-627F-430D-A0CC-6E9930810418}"/>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3" name="Grafik 12">
            <a:extLst>
              <a:ext uri="{FF2B5EF4-FFF2-40B4-BE49-F238E27FC236}">
                <a16:creationId xmlns:a16="http://schemas.microsoft.com/office/drawing/2014/main" id="{6ABFEDF7-98A4-4B61-BF14-8BEC8DFF1A1A}"/>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21" name="Textplatzhalter 9">
            <a:extLst>
              <a:ext uri="{FF2B5EF4-FFF2-40B4-BE49-F238E27FC236}">
                <a16:creationId xmlns:a16="http://schemas.microsoft.com/office/drawing/2014/main" id="{AF28E649-9B77-474D-AB69-EACEFE8D8BB3}"/>
              </a:ext>
            </a:extLst>
          </p:cNvPr>
          <p:cNvSpPr>
            <a:spLocks noGrp="1"/>
          </p:cNvSpPr>
          <p:nvPr>
            <p:ph type="body" sz="quarter" idx="15"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20" name="Datumsplatzhalter 3">
            <a:extLst>
              <a:ext uri="{FF2B5EF4-FFF2-40B4-BE49-F238E27FC236}">
                <a16:creationId xmlns:a16="http://schemas.microsoft.com/office/drawing/2014/main" id="{C2267146-8E40-4915-8AF8-C438C3429C0B}"/>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22" name="Textplatzhalter 2">
            <a:extLst>
              <a:ext uri="{FF2B5EF4-FFF2-40B4-BE49-F238E27FC236}">
                <a16:creationId xmlns:a16="http://schemas.microsoft.com/office/drawing/2014/main" id="{596C5037-C744-43FA-8C4C-A88742AA705C}"/>
              </a:ext>
            </a:extLst>
          </p:cNvPr>
          <p:cNvSpPr>
            <a:spLocks noGrp="1"/>
          </p:cNvSpPr>
          <p:nvPr>
            <p:ph type="body" sz="quarter" idx="20" hasCustomPrompt="1"/>
          </p:nvPr>
        </p:nvSpPr>
        <p:spPr>
          <a:xfrm>
            <a:off x="514639" y="6028865"/>
            <a:ext cx="2543454" cy="247450"/>
          </a:xfrm>
          <a:prstGeom prst="rect">
            <a:avLst/>
          </a:prstGeom>
        </p:spPr>
        <p:txBody>
          <a:bodyPr/>
          <a:lstStyle>
            <a:lvl1pPr marL="0" indent="0">
              <a:buNone/>
              <a:defRPr sz="900">
                <a:solidFill>
                  <a:schemeClr val="tx2"/>
                </a:solidFill>
              </a:defRPr>
            </a:lvl1pPr>
          </a:lstStyle>
          <a:p>
            <a:pPr lvl="0"/>
            <a:r>
              <a:rPr lang="de-DE" dirty="0"/>
              <a:t>Source: Image X, Prometheus Archive (</a:t>
            </a:r>
            <a:r>
              <a:rPr lang="de-DE" dirty="0" err="1"/>
              <a:t>example</a:t>
            </a:r>
            <a:r>
              <a:rPr lang="de-DE" dirty="0"/>
              <a:t>)</a:t>
            </a:r>
          </a:p>
        </p:txBody>
      </p:sp>
      <p:sp>
        <p:nvSpPr>
          <p:cNvPr id="23" name="Textplatzhalter 2">
            <a:extLst>
              <a:ext uri="{FF2B5EF4-FFF2-40B4-BE49-F238E27FC236}">
                <a16:creationId xmlns:a16="http://schemas.microsoft.com/office/drawing/2014/main" id="{AACDE4CC-3E4F-47BA-897B-C9DFB43BA26E}"/>
              </a:ext>
            </a:extLst>
          </p:cNvPr>
          <p:cNvSpPr>
            <a:spLocks noGrp="1"/>
          </p:cNvSpPr>
          <p:nvPr>
            <p:ph type="body" sz="quarter" idx="21" hasCustomPrompt="1"/>
          </p:nvPr>
        </p:nvSpPr>
        <p:spPr>
          <a:xfrm>
            <a:off x="3178125" y="6029823"/>
            <a:ext cx="2543454" cy="247450"/>
          </a:xfrm>
          <a:prstGeom prst="rect">
            <a:avLst/>
          </a:prstGeom>
        </p:spPr>
        <p:txBody>
          <a:bodyPr/>
          <a:lstStyle>
            <a:lvl1pPr marL="0" indent="0">
              <a:buNone/>
              <a:defRPr sz="9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75018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Text rechts">
    <p:spTree>
      <p:nvGrpSpPr>
        <p:cNvPr id="1" name=""/>
        <p:cNvGrpSpPr/>
        <p:nvPr/>
      </p:nvGrpSpPr>
      <p:grpSpPr>
        <a:xfrm>
          <a:off x="0" y="0"/>
          <a:ext cx="0" cy="0"/>
          <a:chOff x="0" y="0"/>
          <a:chExt cx="0" cy="0"/>
        </a:xfrm>
      </p:grpSpPr>
      <p:sp>
        <p:nvSpPr>
          <p:cNvPr id="10" name="Textplatzhalter 16">
            <a:extLst>
              <a:ext uri="{FF2B5EF4-FFF2-40B4-BE49-F238E27FC236}">
                <a16:creationId xmlns:a16="http://schemas.microsoft.com/office/drawing/2014/main" id="{5499D8D5-7940-9243-A4FB-6E66ACF6F925}"/>
              </a:ext>
            </a:extLst>
          </p:cNvPr>
          <p:cNvSpPr>
            <a:spLocks noGrp="1"/>
          </p:cNvSpPr>
          <p:nvPr>
            <p:ph type="body" sz="quarter" idx="15" hasCustomPrompt="1"/>
          </p:nvPr>
        </p:nvSpPr>
        <p:spPr>
          <a:xfrm>
            <a:off x="6480668" y="1995854"/>
            <a:ext cx="5190969" cy="113420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16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b="1" dirty="0"/>
              <a:t>Short </a:t>
            </a:r>
            <a:r>
              <a:rPr lang="de-DE" b="1" dirty="0" err="1"/>
              <a:t>introductory</a:t>
            </a:r>
            <a:r>
              <a:rPr lang="de-DE" b="1" dirty="0"/>
              <a:t> </a:t>
            </a:r>
            <a:r>
              <a:rPr lang="de-DE" b="1" dirty="0" err="1"/>
              <a:t>text</a:t>
            </a:r>
            <a:endParaRPr lang="de-DE" dirty="0"/>
          </a:p>
        </p:txBody>
      </p:sp>
      <p:sp>
        <p:nvSpPr>
          <p:cNvPr id="11" name="Textplatzhalter 16">
            <a:extLst>
              <a:ext uri="{FF2B5EF4-FFF2-40B4-BE49-F238E27FC236}">
                <a16:creationId xmlns:a16="http://schemas.microsoft.com/office/drawing/2014/main" id="{B90BBC81-6BED-B44D-BA5A-149B7D3593AA}"/>
              </a:ext>
            </a:extLst>
          </p:cNvPr>
          <p:cNvSpPr>
            <a:spLocks noGrp="1"/>
          </p:cNvSpPr>
          <p:nvPr>
            <p:ph type="body" sz="quarter" idx="16" hasCustomPrompt="1"/>
          </p:nvPr>
        </p:nvSpPr>
        <p:spPr>
          <a:xfrm>
            <a:off x="6477598" y="3429000"/>
            <a:ext cx="5190969" cy="2532186"/>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2" name="Bildplatzhalter 21">
            <a:extLst>
              <a:ext uri="{FF2B5EF4-FFF2-40B4-BE49-F238E27FC236}">
                <a16:creationId xmlns:a16="http://schemas.microsoft.com/office/drawing/2014/main" id="{9349BE05-3A72-8045-8C57-02C7C6EF7C29}"/>
              </a:ext>
            </a:extLst>
          </p:cNvPr>
          <p:cNvSpPr>
            <a:spLocks noGrp="1"/>
          </p:cNvSpPr>
          <p:nvPr>
            <p:ph type="pic" sz="quarter" idx="18"/>
          </p:nvPr>
        </p:nvSpPr>
        <p:spPr>
          <a:xfrm>
            <a:off x="523432" y="1995854"/>
            <a:ext cx="5190969" cy="3965332"/>
          </a:xfrm>
          <a:prstGeom prst="rect">
            <a:avLst/>
          </a:prstGeom>
        </p:spPr>
        <p:txBody>
          <a:bodyPr/>
          <a:lstStyle>
            <a:lvl1pPr marL="0" indent="0">
              <a:buNone/>
              <a:defRPr/>
            </a:lvl1pPr>
          </a:lstStyle>
          <a:p>
            <a:endParaRPr lang="de-DE" dirty="0"/>
          </a:p>
        </p:txBody>
      </p:sp>
      <p:sp>
        <p:nvSpPr>
          <p:cNvPr id="9" name="Foliennummernplatzhalter 5">
            <a:extLst>
              <a:ext uri="{FF2B5EF4-FFF2-40B4-BE49-F238E27FC236}">
                <a16:creationId xmlns:a16="http://schemas.microsoft.com/office/drawing/2014/main" id="{82B7BB8C-95D1-4B8C-B013-F6B62EB488CB}"/>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7" name="Grafik 16">
            <a:extLst>
              <a:ext uri="{FF2B5EF4-FFF2-40B4-BE49-F238E27FC236}">
                <a16:creationId xmlns:a16="http://schemas.microsoft.com/office/drawing/2014/main" id="{191400E5-F5F7-4B53-BB71-5EFA3062DB44}"/>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8" name="Textplatzhalter 9">
            <a:extLst>
              <a:ext uri="{FF2B5EF4-FFF2-40B4-BE49-F238E27FC236}">
                <a16:creationId xmlns:a16="http://schemas.microsoft.com/office/drawing/2014/main" id="{3822BEB1-BE2E-4B5A-88E0-6AF391A97AB2}"/>
              </a:ext>
            </a:extLst>
          </p:cNvPr>
          <p:cNvSpPr>
            <a:spLocks noGrp="1"/>
          </p:cNvSpPr>
          <p:nvPr>
            <p:ph type="body" sz="quarter" idx="19"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13" name="Datumsplatzhalter 3">
            <a:extLst>
              <a:ext uri="{FF2B5EF4-FFF2-40B4-BE49-F238E27FC236}">
                <a16:creationId xmlns:a16="http://schemas.microsoft.com/office/drawing/2014/main" id="{4CCD2F29-F250-4B48-ACDD-710F1C277B43}"/>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CABE90FE-C19D-4EE0-92AB-587C7BCABD59}"/>
              </a:ext>
            </a:extLst>
          </p:cNvPr>
          <p:cNvSpPr>
            <a:spLocks noGrp="1"/>
          </p:cNvSpPr>
          <p:nvPr>
            <p:ph type="body" sz="quarter" idx="20" hasCustomPrompt="1"/>
          </p:nvPr>
        </p:nvSpPr>
        <p:spPr>
          <a:xfrm>
            <a:off x="520527" y="6028865"/>
            <a:ext cx="5190969"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127381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Text">
    <p:spTree>
      <p:nvGrpSpPr>
        <p:cNvPr id="1" name=""/>
        <p:cNvGrpSpPr/>
        <p:nvPr/>
      </p:nvGrpSpPr>
      <p:grpSpPr>
        <a:xfrm>
          <a:off x="0" y="0"/>
          <a:ext cx="0" cy="0"/>
          <a:chOff x="0" y="0"/>
          <a:chExt cx="0" cy="0"/>
        </a:xfrm>
      </p:grpSpPr>
      <p:sp>
        <p:nvSpPr>
          <p:cNvPr id="13" name="Textplatzhalter 16">
            <a:extLst>
              <a:ext uri="{FF2B5EF4-FFF2-40B4-BE49-F238E27FC236}">
                <a16:creationId xmlns:a16="http://schemas.microsoft.com/office/drawing/2014/main" id="{0D978528-6A6D-ED4A-AAF6-77DF85D62715}"/>
              </a:ext>
            </a:extLst>
          </p:cNvPr>
          <p:cNvSpPr>
            <a:spLocks noGrp="1"/>
          </p:cNvSpPr>
          <p:nvPr>
            <p:ph type="body" sz="quarter" idx="16" hasCustomPrompt="1"/>
          </p:nvPr>
        </p:nvSpPr>
        <p:spPr>
          <a:xfrm>
            <a:off x="6477597" y="4123592"/>
            <a:ext cx="5199763" cy="1837592"/>
          </a:xfrm>
          <a:prstGeom prst="rect">
            <a:avLst/>
          </a:prstGeom>
          <a:solidFill>
            <a:schemeClr val="bg2"/>
          </a:solidFill>
        </p:spPr>
        <p:txBody>
          <a:bodyPr lIns="144000" tIns="144000" rIns="144000" bIns="14400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4" name="Textplatzhalter 16">
            <a:extLst>
              <a:ext uri="{FF2B5EF4-FFF2-40B4-BE49-F238E27FC236}">
                <a16:creationId xmlns:a16="http://schemas.microsoft.com/office/drawing/2014/main" id="{C3ABC3CE-9C0E-7340-85EB-AD55A2C74ACF}"/>
              </a:ext>
            </a:extLst>
          </p:cNvPr>
          <p:cNvSpPr>
            <a:spLocks noGrp="1"/>
          </p:cNvSpPr>
          <p:nvPr>
            <p:ph type="body" sz="quarter" idx="15" hasCustomPrompt="1"/>
          </p:nvPr>
        </p:nvSpPr>
        <p:spPr>
          <a:xfrm>
            <a:off x="6477598" y="2769576"/>
            <a:ext cx="5199763" cy="1143727"/>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16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b="1" dirty="0"/>
              <a:t>Short </a:t>
            </a:r>
            <a:r>
              <a:rPr lang="de-DE" b="1" dirty="0" err="1"/>
              <a:t>introductory</a:t>
            </a:r>
            <a:r>
              <a:rPr lang="de-DE" b="1" dirty="0"/>
              <a:t> </a:t>
            </a:r>
            <a:r>
              <a:rPr lang="de-DE" b="1" dirty="0" err="1"/>
              <a:t>text</a:t>
            </a:r>
            <a:endParaRPr lang="de-DE" dirty="0"/>
          </a:p>
        </p:txBody>
      </p:sp>
      <p:sp>
        <p:nvSpPr>
          <p:cNvPr id="20" name="Textplatzhalter 19">
            <a:extLst>
              <a:ext uri="{FF2B5EF4-FFF2-40B4-BE49-F238E27FC236}">
                <a16:creationId xmlns:a16="http://schemas.microsoft.com/office/drawing/2014/main" id="{C781AF8B-F25D-C74E-9233-093F8743113D}"/>
              </a:ext>
            </a:extLst>
          </p:cNvPr>
          <p:cNvSpPr>
            <a:spLocks noGrp="1"/>
          </p:cNvSpPr>
          <p:nvPr>
            <p:ph type="body" sz="quarter" idx="17"/>
          </p:nvPr>
        </p:nvSpPr>
        <p:spPr>
          <a:xfrm>
            <a:off x="523431" y="2769575"/>
            <a:ext cx="5199763" cy="3191609"/>
          </a:xfrm>
          <a:prstGeom prst="rect">
            <a:avLst/>
          </a:prstGeom>
        </p:spPr>
        <p:txBody>
          <a:bodyPr lIns="0" tIns="0" rIns="0" bIns="0"/>
          <a:lstStyle>
            <a:lvl1pPr marL="0" indent="0">
              <a:lnSpc>
                <a:spcPts val="1800"/>
              </a:lnSpc>
              <a:spcBef>
                <a:spcPts val="600"/>
              </a:spcBef>
              <a:buNone/>
              <a:defRPr sz="1600"/>
            </a:lvl1pPr>
          </a:lstStyle>
          <a:p>
            <a:endParaRPr lang="de-DE" dirty="0"/>
          </a:p>
        </p:txBody>
      </p:sp>
      <p:pic>
        <p:nvPicPr>
          <p:cNvPr id="9" name="Grafik 8">
            <a:extLst>
              <a:ext uri="{FF2B5EF4-FFF2-40B4-BE49-F238E27FC236}">
                <a16:creationId xmlns:a16="http://schemas.microsoft.com/office/drawing/2014/main" id="{26C8F136-A111-487E-AAE8-F93B1A7101BC}"/>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0" name="Textplatzhalter 9">
            <a:extLst>
              <a:ext uri="{FF2B5EF4-FFF2-40B4-BE49-F238E27FC236}">
                <a16:creationId xmlns:a16="http://schemas.microsoft.com/office/drawing/2014/main" id="{AC073FC8-36D7-4FA3-823F-12D4654C289D}"/>
              </a:ext>
            </a:extLst>
          </p:cNvPr>
          <p:cNvSpPr>
            <a:spLocks noGrp="1"/>
          </p:cNvSpPr>
          <p:nvPr>
            <p:ph type="body" sz="quarter" idx="18"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8" name="Datumsplatzhalter 3">
            <a:extLst>
              <a:ext uri="{FF2B5EF4-FFF2-40B4-BE49-F238E27FC236}">
                <a16:creationId xmlns:a16="http://schemas.microsoft.com/office/drawing/2014/main" id="{8682814C-E3A9-4AC0-9EBE-7B29B70D0E86}"/>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Tree>
    <p:extLst>
      <p:ext uri="{BB962C8B-B14F-4D97-AF65-F5344CB8AC3E}">
        <p14:creationId xmlns:p14="http://schemas.microsoft.com/office/powerpoint/2010/main" val="1118838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8" name="Textplatzhalter 9">
            <a:extLst>
              <a:ext uri="{FF2B5EF4-FFF2-40B4-BE49-F238E27FC236}">
                <a16:creationId xmlns:a16="http://schemas.microsoft.com/office/drawing/2014/main" id="{9406BCB8-41B8-EC4F-8B7E-804317A1F81B}"/>
              </a:ext>
            </a:extLst>
          </p:cNvPr>
          <p:cNvSpPr>
            <a:spLocks noGrp="1"/>
          </p:cNvSpPr>
          <p:nvPr>
            <p:ph type="body" sz="quarter" idx="13" hasCustomPrompt="1"/>
          </p:nvPr>
        </p:nvSpPr>
        <p:spPr>
          <a:xfrm>
            <a:off x="514639" y="642170"/>
            <a:ext cx="5800913" cy="357009"/>
          </a:xfrm>
          <a:prstGeom prst="rect">
            <a:avLst/>
          </a:prstGeom>
        </p:spPr>
        <p:txBody>
          <a:bodyPr lIns="0" tIns="0" rIns="0" bIns="0">
            <a:normAutofit/>
          </a:bodyPr>
          <a:lstStyle>
            <a:lvl1pPr marL="0" indent="0">
              <a:buNone/>
              <a:defRPr sz="1800" b="1">
                <a:solidFill>
                  <a:schemeClr val="bg1"/>
                </a:solidFill>
              </a:defRPr>
            </a:lvl1pPr>
          </a:lstStyle>
          <a:p>
            <a:r>
              <a:rPr lang="de-DE" dirty="0"/>
              <a:t>Überschrift/Thema/Kapitel</a:t>
            </a:r>
          </a:p>
        </p:txBody>
      </p:sp>
      <p:sp>
        <p:nvSpPr>
          <p:cNvPr id="14" name="Bildplatzhalter 13">
            <a:extLst>
              <a:ext uri="{FF2B5EF4-FFF2-40B4-BE49-F238E27FC236}">
                <a16:creationId xmlns:a16="http://schemas.microsoft.com/office/drawing/2014/main" id="{9963F4C2-B1EA-7247-9D81-1D35413B57E8}"/>
              </a:ext>
            </a:extLst>
          </p:cNvPr>
          <p:cNvSpPr>
            <a:spLocks noGrp="1"/>
          </p:cNvSpPr>
          <p:nvPr>
            <p:ph type="pic" sz="quarter" idx="14"/>
          </p:nvPr>
        </p:nvSpPr>
        <p:spPr>
          <a:xfrm>
            <a:off x="0" y="1290918"/>
            <a:ext cx="12192000" cy="4006569"/>
          </a:xfrm>
          <a:prstGeom prst="rect">
            <a:avLst/>
          </a:prstGeom>
        </p:spPr>
        <p:txBody>
          <a:bodyPr/>
          <a:lstStyle>
            <a:lvl1pPr marL="0" indent="0">
              <a:buNone/>
              <a:defRPr/>
            </a:lvl1pPr>
          </a:lstStyle>
          <a:p>
            <a:endParaRPr lang="de-DE" dirty="0"/>
          </a:p>
        </p:txBody>
      </p:sp>
      <p:sp>
        <p:nvSpPr>
          <p:cNvPr id="17" name="Bildplatzhalter 16">
            <a:extLst>
              <a:ext uri="{FF2B5EF4-FFF2-40B4-BE49-F238E27FC236}">
                <a16:creationId xmlns:a16="http://schemas.microsoft.com/office/drawing/2014/main" id="{6C784ED6-23B7-B543-85B2-276A6BEB54E7}"/>
              </a:ext>
            </a:extLst>
          </p:cNvPr>
          <p:cNvSpPr>
            <a:spLocks noGrp="1"/>
          </p:cNvSpPr>
          <p:nvPr>
            <p:ph type="pic" sz="quarter" idx="16"/>
          </p:nvPr>
        </p:nvSpPr>
        <p:spPr>
          <a:xfrm>
            <a:off x="0" y="0"/>
            <a:ext cx="12192000" cy="5992427"/>
          </a:xfrm>
          <a:prstGeom prst="rect">
            <a:avLst/>
          </a:prstGeom>
          <a:solidFill>
            <a:schemeClr val="bg1"/>
          </a:solidFill>
        </p:spPr>
        <p:txBody>
          <a:bodyPr/>
          <a:lstStyle>
            <a:lvl1pPr marL="0" indent="0">
              <a:buNone/>
              <a:defRPr/>
            </a:lvl1pPr>
          </a:lstStyle>
          <a:p>
            <a:endParaRPr lang="de-DE" dirty="0"/>
          </a:p>
        </p:txBody>
      </p:sp>
      <p:sp>
        <p:nvSpPr>
          <p:cNvPr id="11" name="Foliennummernplatzhalter 5">
            <a:extLst>
              <a:ext uri="{FF2B5EF4-FFF2-40B4-BE49-F238E27FC236}">
                <a16:creationId xmlns:a16="http://schemas.microsoft.com/office/drawing/2014/main" id="{609177F0-451E-4A52-BCB6-3904225888C5}"/>
              </a:ext>
            </a:extLst>
          </p:cNvPr>
          <p:cNvSpPr txBox="1">
            <a:spLocks/>
          </p:cNvSpPr>
          <p:nvPr userDrawn="1"/>
        </p:nvSpPr>
        <p:spPr>
          <a:xfrm>
            <a:off x="10227076" y="6338182"/>
            <a:ext cx="1435769" cy="247450"/>
          </a:xfrm>
          <a:prstGeom prst="rect">
            <a:avLst/>
          </a:prstGeom>
        </p:spPr>
        <p:txBody>
          <a:bodyPr/>
          <a:lstStyle>
            <a:defPPr>
              <a:defRPr lang="de-DE"/>
            </a:defPPr>
            <a:lvl1pPr marL="0" algn="r" defTabSz="914400" rtl="0" eaLnBrk="1" latinLnBrk="0" hangingPunct="1">
              <a:defRPr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4F77AF-5FC3-3742-9B04-C4967E118F6E}" type="slidenum">
              <a:rPr lang="de-DE" smtClean="0"/>
              <a:pPr/>
              <a:t>‹#›</a:t>
            </a:fld>
            <a:endParaRPr lang="de-DE" dirty="0"/>
          </a:p>
        </p:txBody>
      </p:sp>
      <p:sp>
        <p:nvSpPr>
          <p:cNvPr id="10" name="Datumsplatzhalter 3">
            <a:extLst>
              <a:ext uri="{FF2B5EF4-FFF2-40B4-BE49-F238E27FC236}">
                <a16:creationId xmlns:a16="http://schemas.microsoft.com/office/drawing/2014/main" id="{80E66734-80D6-4624-A009-1A6A257DEEAE}"/>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2" name="Textplatzhalter 2">
            <a:extLst>
              <a:ext uri="{FF2B5EF4-FFF2-40B4-BE49-F238E27FC236}">
                <a16:creationId xmlns:a16="http://schemas.microsoft.com/office/drawing/2014/main" id="{2C56F079-8108-4E36-BFA8-A2F336003EE6}"/>
              </a:ext>
            </a:extLst>
          </p:cNvPr>
          <p:cNvSpPr>
            <a:spLocks noGrp="1"/>
          </p:cNvSpPr>
          <p:nvPr>
            <p:ph type="body" sz="quarter" idx="18" hasCustomPrompt="1"/>
          </p:nvPr>
        </p:nvSpPr>
        <p:spPr>
          <a:xfrm>
            <a:off x="529154" y="6028865"/>
            <a:ext cx="11133691"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132288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ollbild">
    <p:spTree>
      <p:nvGrpSpPr>
        <p:cNvPr id="1" name=""/>
        <p:cNvGrpSpPr/>
        <p:nvPr/>
      </p:nvGrpSpPr>
      <p:grpSpPr>
        <a:xfrm>
          <a:off x="0" y="0"/>
          <a:ext cx="0" cy="0"/>
          <a:chOff x="0" y="0"/>
          <a:chExt cx="0" cy="0"/>
        </a:xfrm>
      </p:grpSpPr>
      <p:sp>
        <p:nvSpPr>
          <p:cNvPr id="8" name="Textplatzhalter 9">
            <a:extLst>
              <a:ext uri="{FF2B5EF4-FFF2-40B4-BE49-F238E27FC236}">
                <a16:creationId xmlns:a16="http://schemas.microsoft.com/office/drawing/2014/main" id="{9406BCB8-41B8-EC4F-8B7E-804317A1F81B}"/>
              </a:ext>
            </a:extLst>
          </p:cNvPr>
          <p:cNvSpPr>
            <a:spLocks noGrp="1"/>
          </p:cNvSpPr>
          <p:nvPr>
            <p:ph type="body" sz="quarter" idx="13" hasCustomPrompt="1"/>
          </p:nvPr>
        </p:nvSpPr>
        <p:spPr>
          <a:xfrm>
            <a:off x="514639" y="642170"/>
            <a:ext cx="5800913" cy="357009"/>
          </a:xfrm>
          <a:prstGeom prst="rect">
            <a:avLst/>
          </a:prstGeom>
        </p:spPr>
        <p:txBody>
          <a:bodyPr lIns="0" tIns="0" rIns="0" bIns="0">
            <a:normAutofit/>
          </a:bodyPr>
          <a:lstStyle>
            <a:lvl1pPr marL="0" indent="0">
              <a:buNone/>
              <a:defRPr sz="1800" b="1">
                <a:solidFill>
                  <a:schemeClr val="bg1"/>
                </a:solidFill>
              </a:defRPr>
            </a:lvl1pPr>
          </a:lstStyle>
          <a:p>
            <a:r>
              <a:rPr lang="de-DE" dirty="0"/>
              <a:t>Überschrift/Thema/Kapitel</a:t>
            </a:r>
          </a:p>
        </p:txBody>
      </p:sp>
      <p:sp>
        <p:nvSpPr>
          <p:cNvPr id="14" name="Bildplatzhalter 13">
            <a:extLst>
              <a:ext uri="{FF2B5EF4-FFF2-40B4-BE49-F238E27FC236}">
                <a16:creationId xmlns:a16="http://schemas.microsoft.com/office/drawing/2014/main" id="{9963F4C2-B1EA-7247-9D81-1D35413B57E8}"/>
              </a:ext>
            </a:extLst>
          </p:cNvPr>
          <p:cNvSpPr>
            <a:spLocks noGrp="1"/>
          </p:cNvSpPr>
          <p:nvPr>
            <p:ph type="pic" sz="quarter" idx="14"/>
          </p:nvPr>
        </p:nvSpPr>
        <p:spPr>
          <a:xfrm>
            <a:off x="0" y="1290918"/>
            <a:ext cx="12192000" cy="4006569"/>
          </a:xfrm>
          <a:prstGeom prst="rect">
            <a:avLst/>
          </a:prstGeom>
        </p:spPr>
        <p:txBody>
          <a:bodyPr/>
          <a:lstStyle>
            <a:lvl1pPr marL="0" indent="0">
              <a:buNone/>
              <a:defRPr/>
            </a:lvl1pPr>
          </a:lstStyle>
          <a:p>
            <a:endParaRPr lang="de-DE" dirty="0"/>
          </a:p>
        </p:txBody>
      </p:sp>
      <p:sp>
        <p:nvSpPr>
          <p:cNvPr id="15" name="Textplatzhalter 16">
            <a:extLst>
              <a:ext uri="{FF2B5EF4-FFF2-40B4-BE49-F238E27FC236}">
                <a16:creationId xmlns:a16="http://schemas.microsoft.com/office/drawing/2014/main" id="{69EF2B0F-8C07-4646-A2D8-CAA8500C076D}"/>
              </a:ext>
            </a:extLst>
          </p:cNvPr>
          <p:cNvSpPr>
            <a:spLocks noGrp="1"/>
          </p:cNvSpPr>
          <p:nvPr>
            <p:ph type="body" sz="quarter" idx="15" hasCustomPrompt="1"/>
          </p:nvPr>
        </p:nvSpPr>
        <p:spPr>
          <a:xfrm>
            <a:off x="514639" y="5569054"/>
            <a:ext cx="10565737" cy="708536"/>
          </a:xfrm>
          <a:prstGeom prst="rect">
            <a:avLst/>
          </a:prstGeom>
        </p:spPr>
        <p:txBody>
          <a:bodyPr lIns="0">
            <a:normAutofit/>
          </a:bodyPr>
          <a:lstStyle>
            <a:lvl1pPr marL="0" marR="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lang="de-DE" sz="16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b="1" dirty="0"/>
              <a:t>Bildbeschreibung</a:t>
            </a:r>
            <a:endParaRPr lang="de-DE" dirty="0"/>
          </a:p>
        </p:txBody>
      </p:sp>
      <p:sp>
        <p:nvSpPr>
          <p:cNvPr id="17" name="Bildplatzhalter 16">
            <a:extLst>
              <a:ext uri="{FF2B5EF4-FFF2-40B4-BE49-F238E27FC236}">
                <a16:creationId xmlns:a16="http://schemas.microsoft.com/office/drawing/2014/main" id="{6C784ED6-23B7-B543-85B2-276A6BEB54E7}"/>
              </a:ext>
            </a:extLst>
          </p:cNvPr>
          <p:cNvSpPr>
            <a:spLocks noGrp="1"/>
          </p:cNvSpPr>
          <p:nvPr>
            <p:ph type="pic" sz="quarter" idx="16"/>
          </p:nvPr>
        </p:nvSpPr>
        <p:spPr>
          <a:xfrm>
            <a:off x="0" y="0"/>
            <a:ext cx="12192000" cy="6858000"/>
          </a:xfrm>
          <a:prstGeom prst="rect">
            <a:avLst/>
          </a:prstGeom>
          <a:solidFill>
            <a:schemeClr val="bg1"/>
          </a:solidFill>
        </p:spPr>
        <p:txBody>
          <a:bodyPr/>
          <a:lstStyle>
            <a:lvl1pPr marL="0" indent="0">
              <a:buNone/>
              <a:defRPr/>
            </a:lvl1pPr>
          </a:lstStyle>
          <a:p>
            <a:endParaRPr lang="de-DE" dirty="0"/>
          </a:p>
        </p:txBody>
      </p:sp>
      <p:sp>
        <p:nvSpPr>
          <p:cNvPr id="11" name="Foliennummernplatzhalter 5">
            <a:extLst>
              <a:ext uri="{FF2B5EF4-FFF2-40B4-BE49-F238E27FC236}">
                <a16:creationId xmlns:a16="http://schemas.microsoft.com/office/drawing/2014/main" id="{609177F0-451E-4A52-BCB6-3904225888C5}"/>
              </a:ext>
            </a:extLst>
          </p:cNvPr>
          <p:cNvSpPr txBox="1">
            <a:spLocks/>
          </p:cNvSpPr>
          <p:nvPr userDrawn="1"/>
        </p:nvSpPr>
        <p:spPr>
          <a:xfrm>
            <a:off x="10227076" y="6338182"/>
            <a:ext cx="1435769" cy="247450"/>
          </a:xfrm>
          <a:prstGeom prst="rect">
            <a:avLst/>
          </a:prstGeom>
        </p:spPr>
        <p:txBody>
          <a:bodyPr/>
          <a:lstStyle>
            <a:defPPr>
              <a:defRPr lang="de-DE"/>
            </a:defPPr>
            <a:lvl1pPr marL="0" algn="r" defTabSz="914400" rtl="0" eaLnBrk="1" latinLnBrk="0" hangingPunct="1">
              <a:defRPr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3" name="Rechteck 2">
            <a:extLst>
              <a:ext uri="{FF2B5EF4-FFF2-40B4-BE49-F238E27FC236}">
                <a16:creationId xmlns:a16="http://schemas.microsoft.com/office/drawing/2014/main" id="{9058AAD8-A9D1-4743-B844-9EBDC5D110A7}"/>
              </a:ext>
            </a:extLst>
          </p:cNvPr>
          <p:cNvSpPr/>
          <p:nvPr userDrawn="1"/>
        </p:nvSpPr>
        <p:spPr>
          <a:xfrm>
            <a:off x="6315552" y="6251197"/>
            <a:ext cx="5876448" cy="3344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2">
            <a:extLst>
              <a:ext uri="{FF2B5EF4-FFF2-40B4-BE49-F238E27FC236}">
                <a16:creationId xmlns:a16="http://schemas.microsoft.com/office/drawing/2014/main" id="{04E3F035-D5AE-47B9-A1B3-CB13E4D2CD0E}"/>
              </a:ext>
            </a:extLst>
          </p:cNvPr>
          <p:cNvSpPr>
            <a:spLocks noGrp="1"/>
          </p:cNvSpPr>
          <p:nvPr>
            <p:ph type="body" sz="quarter" idx="18" hasCustomPrompt="1"/>
          </p:nvPr>
        </p:nvSpPr>
        <p:spPr>
          <a:xfrm>
            <a:off x="6315552" y="6301707"/>
            <a:ext cx="5347293" cy="247450"/>
          </a:xfrm>
          <a:prstGeom prst="rect">
            <a:avLst/>
          </a:prstGeom>
        </p:spPr>
        <p:txBody>
          <a:bodyPr/>
          <a:lstStyle>
            <a:lvl1pPr marL="0" indent="0">
              <a:buNone/>
              <a:defRPr sz="1200">
                <a:solidFill>
                  <a:schemeClr val="bg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118762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lbild links/Text">
    <p:spTree>
      <p:nvGrpSpPr>
        <p:cNvPr id="1" name=""/>
        <p:cNvGrpSpPr/>
        <p:nvPr/>
      </p:nvGrpSpPr>
      <p:grpSpPr>
        <a:xfrm>
          <a:off x="0" y="0"/>
          <a:ext cx="0" cy="0"/>
          <a:chOff x="0" y="0"/>
          <a:chExt cx="0" cy="0"/>
        </a:xfrm>
      </p:grpSpPr>
      <p:sp>
        <p:nvSpPr>
          <p:cNvPr id="9" name="Bildplatzhalter 21">
            <a:extLst>
              <a:ext uri="{FF2B5EF4-FFF2-40B4-BE49-F238E27FC236}">
                <a16:creationId xmlns:a16="http://schemas.microsoft.com/office/drawing/2014/main" id="{10221449-7C55-4C4F-B8BF-3124EC06F8F6}"/>
              </a:ext>
            </a:extLst>
          </p:cNvPr>
          <p:cNvSpPr>
            <a:spLocks noGrp="1"/>
          </p:cNvSpPr>
          <p:nvPr>
            <p:ph type="pic" sz="quarter" idx="18"/>
          </p:nvPr>
        </p:nvSpPr>
        <p:spPr>
          <a:xfrm>
            <a:off x="0" y="0"/>
            <a:ext cx="6096000" cy="6858001"/>
          </a:xfrm>
          <a:prstGeom prst="rect">
            <a:avLst/>
          </a:prstGeom>
          <a:noFill/>
        </p:spPr>
        <p:txBody>
          <a:bodyPr/>
          <a:lstStyle>
            <a:lvl1pPr marL="0" indent="0">
              <a:buNone/>
              <a:defRPr/>
            </a:lvl1pPr>
          </a:lstStyle>
          <a:p>
            <a:endParaRPr lang="de-DE" dirty="0"/>
          </a:p>
        </p:txBody>
      </p:sp>
      <p:sp>
        <p:nvSpPr>
          <p:cNvPr id="10" name="Textplatzhalter 16">
            <a:extLst>
              <a:ext uri="{FF2B5EF4-FFF2-40B4-BE49-F238E27FC236}">
                <a16:creationId xmlns:a16="http://schemas.microsoft.com/office/drawing/2014/main" id="{F7FC2FD7-CAD9-3643-88AD-2C84AA7779A5}"/>
              </a:ext>
            </a:extLst>
          </p:cNvPr>
          <p:cNvSpPr>
            <a:spLocks noGrp="1"/>
          </p:cNvSpPr>
          <p:nvPr>
            <p:ph type="body" sz="quarter" idx="15" hasCustomPrompt="1"/>
          </p:nvPr>
        </p:nvSpPr>
        <p:spPr>
          <a:xfrm>
            <a:off x="6478023" y="1467073"/>
            <a:ext cx="5184822"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4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Small headline that runs over several lines.</a:t>
            </a:r>
            <a:endParaRPr lang="de-DE" dirty="0"/>
          </a:p>
        </p:txBody>
      </p:sp>
      <p:sp>
        <p:nvSpPr>
          <p:cNvPr id="11" name="Textplatzhalter 16">
            <a:extLst>
              <a:ext uri="{FF2B5EF4-FFF2-40B4-BE49-F238E27FC236}">
                <a16:creationId xmlns:a16="http://schemas.microsoft.com/office/drawing/2014/main" id="{D915C759-68AE-E949-AEDC-6C2AB05F62DE}"/>
              </a:ext>
            </a:extLst>
          </p:cNvPr>
          <p:cNvSpPr>
            <a:spLocks noGrp="1"/>
          </p:cNvSpPr>
          <p:nvPr>
            <p:ph type="body" sz="quarter" idx="16" hasCustomPrompt="1"/>
          </p:nvPr>
        </p:nvSpPr>
        <p:spPr>
          <a:xfrm>
            <a:off x="6478023" y="2769577"/>
            <a:ext cx="5184822" cy="3209192"/>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7" name="Textplatzhalter 9">
            <a:extLst>
              <a:ext uri="{FF2B5EF4-FFF2-40B4-BE49-F238E27FC236}">
                <a16:creationId xmlns:a16="http://schemas.microsoft.com/office/drawing/2014/main" id="{03A68195-E784-BC47-B421-ECF634C7A94C}"/>
              </a:ext>
            </a:extLst>
          </p:cNvPr>
          <p:cNvSpPr>
            <a:spLocks noGrp="1"/>
          </p:cNvSpPr>
          <p:nvPr>
            <p:ph type="body" sz="quarter" idx="19" hasCustomPrompt="1"/>
          </p:nvPr>
        </p:nvSpPr>
        <p:spPr>
          <a:xfrm>
            <a:off x="6498189" y="753364"/>
            <a:ext cx="3826542" cy="527509"/>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8" name="Foliennummernplatzhalter 5">
            <a:extLst>
              <a:ext uri="{FF2B5EF4-FFF2-40B4-BE49-F238E27FC236}">
                <a16:creationId xmlns:a16="http://schemas.microsoft.com/office/drawing/2014/main" id="{74354CCB-5558-48A3-A531-E1A04B771376}"/>
              </a:ext>
            </a:extLst>
          </p:cNvPr>
          <p:cNvSpPr txBox="1">
            <a:spLocks/>
          </p:cNvSpPr>
          <p:nvPr userDrawn="1"/>
        </p:nvSpPr>
        <p:spPr>
          <a:xfrm>
            <a:off x="10227076" y="6338182"/>
            <a:ext cx="1435769" cy="247450"/>
          </a:xfrm>
          <a:prstGeom prst="rect">
            <a:avLst/>
          </a:prstGeom>
        </p:spPr>
        <p:txBody>
          <a:bodyPr/>
          <a:lstStyle>
            <a:defPPr>
              <a:defRPr lang="de-DE"/>
            </a:defPPr>
            <a:lvl1pPr marL="0" algn="r" defTabSz="914400" rtl="0" eaLnBrk="1" latinLnBrk="0" hangingPunct="1">
              <a:defRPr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4F77AF-5FC3-3742-9B04-C4967E118F6E}" type="slidenum">
              <a:rPr lang="de-DE" smtClean="0"/>
              <a:pPr/>
              <a:t>‹#›</a:t>
            </a:fld>
            <a:endParaRPr lang="de-DE" dirty="0"/>
          </a:p>
        </p:txBody>
      </p:sp>
      <p:pic>
        <p:nvPicPr>
          <p:cNvPr id="12" name="Grafik 11">
            <a:extLst>
              <a:ext uri="{FF2B5EF4-FFF2-40B4-BE49-F238E27FC236}">
                <a16:creationId xmlns:a16="http://schemas.microsoft.com/office/drawing/2014/main" id="{7F2B6428-C34F-4205-8FBC-8AA28183CFEF}"/>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6" name="Datumsplatzhalter 3">
            <a:extLst>
              <a:ext uri="{FF2B5EF4-FFF2-40B4-BE49-F238E27FC236}">
                <a16:creationId xmlns:a16="http://schemas.microsoft.com/office/drawing/2014/main" id="{4CECBBEC-4472-43D0-B4A0-519B74EAF6A2}"/>
              </a:ext>
            </a:extLst>
          </p:cNvPr>
          <p:cNvSpPr>
            <a:spLocks noGrp="1"/>
          </p:cNvSpPr>
          <p:nvPr>
            <p:ph type="dt" sz="half" idx="2"/>
          </p:nvPr>
        </p:nvSpPr>
        <p:spPr>
          <a:xfrm>
            <a:off x="6469231"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7" name="Textplatzhalter 2">
            <a:extLst>
              <a:ext uri="{FF2B5EF4-FFF2-40B4-BE49-F238E27FC236}">
                <a16:creationId xmlns:a16="http://schemas.microsoft.com/office/drawing/2014/main" id="{F7A0EEBD-474B-4B84-B222-2051C4F1C5FE}"/>
              </a:ext>
            </a:extLst>
          </p:cNvPr>
          <p:cNvSpPr>
            <a:spLocks noGrp="1"/>
          </p:cNvSpPr>
          <p:nvPr>
            <p:ph type="body" sz="quarter" idx="20"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30522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Vollbild rechts">
    <p:bg>
      <p:bgPr>
        <a:solidFill>
          <a:schemeClr val="bg1"/>
        </a:solidFill>
        <a:effectLst/>
      </p:bgPr>
    </p:bg>
    <p:spTree>
      <p:nvGrpSpPr>
        <p:cNvPr id="1" name=""/>
        <p:cNvGrpSpPr/>
        <p:nvPr/>
      </p:nvGrpSpPr>
      <p:grpSpPr>
        <a:xfrm>
          <a:off x="0" y="0"/>
          <a:ext cx="0" cy="0"/>
          <a:chOff x="0" y="0"/>
          <a:chExt cx="0" cy="0"/>
        </a:xfrm>
      </p:grpSpPr>
      <p:sp>
        <p:nvSpPr>
          <p:cNvPr id="10" name="Bildplatzhalter 21">
            <a:extLst>
              <a:ext uri="{FF2B5EF4-FFF2-40B4-BE49-F238E27FC236}">
                <a16:creationId xmlns:a16="http://schemas.microsoft.com/office/drawing/2014/main" id="{6AF5427D-36F2-5744-AB49-99C89FECA550}"/>
              </a:ext>
            </a:extLst>
          </p:cNvPr>
          <p:cNvSpPr>
            <a:spLocks noGrp="1"/>
          </p:cNvSpPr>
          <p:nvPr>
            <p:ph type="pic" sz="quarter" idx="18"/>
          </p:nvPr>
        </p:nvSpPr>
        <p:spPr>
          <a:xfrm>
            <a:off x="6482576" y="0"/>
            <a:ext cx="5709424" cy="6858000"/>
          </a:xfrm>
          <a:prstGeom prst="rect">
            <a:avLst/>
          </a:prstGeom>
          <a:noFill/>
        </p:spPr>
        <p:txBody>
          <a:bodyPr/>
          <a:lstStyle>
            <a:lvl1pPr marL="0" indent="0">
              <a:buNone/>
              <a:defRPr/>
            </a:lvl1pPr>
          </a:lstStyle>
          <a:p>
            <a:endParaRPr lang="de-DE" dirty="0"/>
          </a:p>
        </p:txBody>
      </p:sp>
      <p:sp>
        <p:nvSpPr>
          <p:cNvPr id="11" name="Textplatzhalter 16">
            <a:extLst>
              <a:ext uri="{FF2B5EF4-FFF2-40B4-BE49-F238E27FC236}">
                <a16:creationId xmlns:a16="http://schemas.microsoft.com/office/drawing/2014/main" id="{B78C1FF4-5A6D-A548-AF54-E87B682A1D74}"/>
              </a:ext>
            </a:extLst>
          </p:cNvPr>
          <p:cNvSpPr>
            <a:spLocks noGrp="1"/>
          </p:cNvSpPr>
          <p:nvPr>
            <p:ph type="body" sz="quarter" idx="15" hasCustomPrompt="1"/>
          </p:nvPr>
        </p:nvSpPr>
        <p:spPr>
          <a:xfrm>
            <a:off x="520276" y="1469492"/>
            <a:ext cx="5189149"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4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Small headline that runs over several lines.</a:t>
            </a:r>
            <a:endParaRPr lang="de-DE" dirty="0"/>
          </a:p>
        </p:txBody>
      </p:sp>
      <p:sp>
        <p:nvSpPr>
          <p:cNvPr id="7" name="Foliennummernplatzhalter 5">
            <a:extLst>
              <a:ext uri="{FF2B5EF4-FFF2-40B4-BE49-F238E27FC236}">
                <a16:creationId xmlns:a16="http://schemas.microsoft.com/office/drawing/2014/main" id="{A7D8DEC5-E0DA-4EC5-8B57-E7C228AB5B8B}"/>
              </a:ext>
            </a:extLst>
          </p:cNvPr>
          <p:cNvSpPr>
            <a:spLocks noGrp="1"/>
          </p:cNvSpPr>
          <p:nvPr>
            <p:ph type="sldNum" sz="quarter" idx="4"/>
          </p:nvPr>
        </p:nvSpPr>
        <p:spPr>
          <a:xfrm>
            <a:off x="4284269"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5" name="Textplatzhalter 16">
            <a:extLst>
              <a:ext uri="{FF2B5EF4-FFF2-40B4-BE49-F238E27FC236}">
                <a16:creationId xmlns:a16="http://schemas.microsoft.com/office/drawing/2014/main" id="{A050D4E7-1304-45CD-9E0D-D4D4CC466C55}"/>
              </a:ext>
            </a:extLst>
          </p:cNvPr>
          <p:cNvSpPr>
            <a:spLocks noGrp="1"/>
          </p:cNvSpPr>
          <p:nvPr>
            <p:ph type="body" sz="quarter" idx="16" hasCustomPrompt="1"/>
          </p:nvPr>
        </p:nvSpPr>
        <p:spPr>
          <a:xfrm>
            <a:off x="523431" y="2769577"/>
            <a:ext cx="5191569" cy="3213832"/>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6" name="Textplatzhalter 9">
            <a:extLst>
              <a:ext uri="{FF2B5EF4-FFF2-40B4-BE49-F238E27FC236}">
                <a16:creationId xmlns:a16="http://schemas.microsoft.com/office/drawing/2014/main" id="{2A9A85EC-0DCA-4E5A-9B20-CBE180A4439D}"/>
              </a:ext>
            </a:extLst>
          </p:cNvPr>
          <p:cNvSpPr>
            <a:spLocks noGrp="1"/>
          </p:cNvSpPr>
          <p:nvPr>
            <p:ph type="body" sz="quarter" idx="19" hasCustomPrompt="1"/>
          </p:nvPr>
        </p:nvSpPr>
        <p:spPr>
          <a:xfrm>
            <a:off x="523517" y="742821"/>
            <a:ext cx="5196521" cy="371898"/>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9" name="Datumsplatzhalter 3">
            <a:extLst>
              <a:ext uri="{FF2B5EF4-FFF2-40B4-BE49-F238E27FC236}">
                <a16:creationId xmlns:a16="http://schemas.microsoft.com/office/drawing/2014/main" id="{09652C1C-5C68-4A63-89DD-F1502603020D}"/>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3" name="Textplatzhalter 2">
            <a:extLst>
              <a:ext uri="{FF2B5EF4-FFF2-40B4-BE49-F238E27FC236}">
                <a16:creationId xmlns:a16="http://schemas.microsoft.com/office/drawing/2014/main" id="{776CE98D-F231-4836-9E2B-1D983ADEDEBF}"/>
              </a:ext>
            </a:extLst>
          </p:cNvPr>
          <p:cNvSpPr>
            <a:spLocks noGrp="1"/>
          </p:cNvSpPr>
          <p:nvPr>
            <p:ph type="body" sz="quarter" idx="20" hasCustomPrompt="1"/>
          </p:nvPr>
        </p:nvSpPr>
        <p:spPr>
          <a:xfrm>
            <a:off x="529154" y="6028865"/>
            <a:ext cx="5179186"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57427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Stör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8FFF8B-ED51-744E-8DF4-9622A28642A8}"/>
              </a:ext>
            </a:extLst>
          </p:cNvPr>
          <p:cNvPicPr>
            <a:picLocks noChangeAspect="1"/>
          </p:cNvPicPr>
          <p:nvPr userDrawn="1"/>
        </p:nvPicPr>
        <p:blipFill rotWithShape="1">
          <a:blip r:embed="rId2"/>
          <a:srcRect l="4856" t="28058" r="7677" b="28323"/>
          <a:stretch/>
        </p:blipFill>
        <p:spPr>
          <a:xfrm>
            <a:off x="0" y="0"/>
            <a:ext cx="12192000" cy="3420094"/>
          </a:xfrm>
          <a:prstGeom prst="rect">
            <a:avLst/>
          </a:prstGeom>
        </p:spPr>
      </p:pic>
      <p:sp>
        <p:nvSpPr>
          <p:cNvPr id="14" name="Textplatzhalter 7">
            <a:extLst>
              <a:ext uri="{FF2B5EF4-FFF2-40B4-BE49-F238E27FC236}">
                <a16:creationId xmlns:a16="http://schemas.microsoft.com/office/drawing/2014/main" id="{232C229E-CFC6-4350-9327-522003B3CCFB}"/>
              </a:ext>
            </a:extLst>
          </p:cNvPr>
          <p:cNvSpPr>
            <a:spLocks noGrp="1"/>
          </p:cNvSpPr>
          <p:nvPr>
            <p:ph type="body" sz="quarter" idx="15" hasCustomPrompt="1"/>
          </p:nvPr>
        </p:nvSpPr>
        <p:spPr>
          <a:xfrm>
            <a:off x="527917" y="6339679"/>
            <a:ext cx="7250173" cy="184934"/>
          </a:xfrm>
          <a:prstGeom prst="rect">
            <a:avLst/>
          </a:prstGeom>
        </p:spPr>
        <p:txBody>
          <a:bodyPr lIns="0" tIns="0" rIns="0" bIns="0"/>
          <a:lstStyle>
            <a:lvl1pPr marL="0" indent="0">
              <a:lnSpc>
                <a:spcPct val="100000"/>
              </a:lnSpc>
              <a:buNone/>
              <a:defRPr sz="1600" b="0" i="0">
                <a:solidFill>
                  <a:schemeClr val="tx2"/>
                </a:solidFill>
              </a:defRPr>
            </a:lvl1pPr>
          </a:lstStyle>
          <a:p>
            <a:r>
              <a:rPr lang="de-DE" dirty="0"/>
              <a:t>Topic </a:t>
            </a:r>
            <a:r>
              <a:rPr lang="de-DE" dirty="0" err="1"/>
              <a:t>of</a:t>
            </a:r>
            <a:r>
              <a:rPr lang="de-DE" dirty="0"/>
              <a:t> </a:t>
            </a:r>
            <a:r>
              <a:rPr lang="de-DE" dirty="0" err="1"/>
              <a:t>the</a:t>
            </a:r>
            <a:r>
              <a:rPr lang="de-DE" dirty="0"/>
              <a:t> </a:t>
            </a:r>
            <a:r>
              <a:rPr lang="de-DE" dirty="0" err="1"/>
              <a:t>presentation</a:t>
            </a:r>
            <a:r>
              <a:rPr lang="de-DE" dirty="0"/>
              <a:t> | Name | Date</a:t>
            </a:r>
          </a:p>
        </p:txBody>
      </p:sp>
      <p:sp>
        <p:nvSpPr>
          <p:cNvPr id="7" name="Textplatzhalter 7">
            <a:extLst>
              <a:ext uri="{FF2B5EF4-FFF2-40B4-BE49-F238E27FC236}">
                <a16:creationId xmlns:a16="http://schemas.microsoft.com/office/drawing/2014/main" id="{0ED06D99-6B0E-4795-B492-9446D76328D5}"/>
              </a:ext>
            </a:extLst>
          </p:cNvPr>
          <p:cNvSpPr>
            <a:spLocks noGrp="1"/>
          </p:cNvSpPr>
          <p:nvPr>
            <p:ph type="body" sz="quarter" idx="13" hasCustomPrompt="1"/>
          </p:nvPr>
        </p:nvSpPr>
        <p:spPr>
          <a:xfrm>
            <a:off x="527917" y="4331695"/>
            <a:ext cx="7250173" cy="476971"/>
          </a:xfrm>
          <a:prstGeom prst="rect">
            <a:avLst/>
          </a:prstGeom>
        </p:spPr>
        <p:txBody>
          <a:bodyPr lIns="0" tIns="0" rIns="0" bIns="0"/>
          <a:lstStyle>
            <a:lvl1pPr marL="0" indent="0">
              <a:lnSpc>
                <a:spcPct val="100000"/>
              </a:lnSpc>
              <a:buNone/>
              <a:defRPr sz="3600" b="1" i="1">
                <a:solidFill>
                  <a:schemeClr val="tx2"/>
                </a:solidFill>
              </a:defRPr>
            </a:lvl1pPr>
          </a:lstStyle>
          <a:p>
            <a:r>
              <a:rPr lang="de-DE" dirty="0"/>
              <a:t>Here </a:t>
            </a:r>
            <a:r>
              <a:rPr lang="de-DE" dirty="0" err="1"/>
              <a:t>is</a:t>
            </a:r>
            <a:r>
              <a:rPr lang="de-DE" dirty="0"/>
              <a:t> the title</a:t>
            </a:r>
          </a:p>
        </p:txBody>
      </p:sp>
      <p:sp>
        <p:nvSpPr>
          <p:cNvPr id="9" name="Textplatzhalter 7">
            <a:extLst>
              <a:ext uri="{FF2B5EF4-FFF2-40B4-BE49-F238E27FC236}">
                <a16:creationId xmlns:a16="http://schemas.microsoft.com/office/drawing/2014/main" id="{9B3E6D11-D46A-4FD7-8A49-7131246FEAFC}"/>
              </a:ext>
            </a:extLst>
          </p:cNvPr>
          <p:cNvSpPr>
            <a:spLocks noGrp="1"/>
          </p:cNvSpPr>
          <p:nvPr>
            <p:ph type="body" sz="quarter" idx="14" hasCustomPrompt="1"/>
          </p:nvPr>
        </p:nvSpPr>
        <p:spPr>
          <a:xfrm>
            <a:off x="527917" y="4846538"/>
            <a:ext cx="7250173" cy="476971"/>
          </a:xfrm>
          <a:prstGeom prst="rect">
            <a:avLst/>
          </a:prstGeom>
        </p:spPr>
        <p:txBody>
          <a:bodyPr lIns="0" tIns="0" rIns="0" bIns="0"/>
          <a:lstStyle>
            <a:lvl1pPr marL="0" indent="0">
              <a:lnSpc>
                <a:spcPct val="100000"/>
              </a:lnSpc>
              <a:buNone/>
              <a:defRPr sz="2400" b="0" i="0">
                <a:solidFill>
                  <a:schemeClr val="tx2"/>
                </a:solidFill>
              </a:defRPr>
            </a:lvl1pPr>
          </a:lstStyle>
          <a:p>
            <a:r>
              <a:rPr lang="de-DE" dirty="0"/>
              <a:t>Here </a:t>
            </a:r>
            <a:r>
              <a:rPr lang="de-DE" dirty="0" err="1"/>
              <a:t>is</a:t>
            </a:r>
            <a:r>
              <a:rPr lang="de-DE" dirty="0"/>
              <a:t> the </a:t>
            </a:r>
            <a:r>
              <a:rPr lang="de-DE" dirty="0" err="1"/>
              <a:t>subtitle</a:t>
            </a:r>
            <a:endParaRPr lang="de-DE" dirty="0"/>
          </a:p>
        </p:txBody>
      </p:sp>
      <p:pic>
        <p:nvPicPr>
          <p:cNvPr id="10" name="Grafik 9">
            <a:extLst>
              <a:ext uri="{FF2B5EF4-FFF2-40B4-BE49-F238E27FC236}">
                <a16:creationId xmlns:a16="http://schemas.microsoft.com/office/drawing/2014/main" id="{0713CFBA-C5D8-447E-95B7-B2C7CB42F9E9}"/>
              </a:ext>
            </a:extLst>
          </p:cNvPr>
          <p:cNvPicPr>
            <a:picLocks noChangeAspect="1"/>
          </p:cNvPicPr>
          <p:nvPr userDrawn="1"/>
        </p:nvPicPr>
        <p:blipFill>
          <a:blip r:embed="rId3"/>
          <a:srcRect/>
          <a:stretch/>
        </p:blipFill>
        <p:spPr>
          <a:xfrm>
            <a:off x="9797248" y="5615748"/>
            <a:ext cx="2394752" cy="926665"/>
          </a:xfrm>
          <a:prstGeom prst="rect">
            <a:avLst/>
          </a:prstGeom>
        </p:spPr>
      </p:pic>
    </p:spTree>
    <p:extLst>
      <p:ext uri="{BB962C8B-B14F-4D97-AF65-F5344CB8AC3E}">
        <p14:creationId xmlns:p14="http://schemas.microsoft.com/office/powerpoint/2010/main" val="2052261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ese/Zitat">
    <p:spTree>
      <p:nvGrpSpPr>
        <p:cNvPr id="1" name=""/>
        <p:cNvGrpSpPr/>
        <p:nvPr/>
      </p:nvGrpSpPr>
      <p:grpSpPr>
        <a:xfrm>
          <a:off x="0" y="0"/>
          <a:ext cx="0" cy="0"/>
          <a:chOff x="0" y="0"/>
          <a:chExt cx="0" cy="0"/>
        </a:xfrm>
      </p:grpSpPr>
      <p:sp>
        <p:nvSpPr>
          <p:cNvPr id="25" name="Textplatzhalter 9">
            <a:extLst>
              <a:ext uri="{FF2B5EF4-FFF2-40B4-BE49-F238E27FC236}">
                <a16:creationId xmlns:a16="http://schemas.microsoft.com/office/drawing/2014/main" id="{F4F1D500-EEDF-5D45-9F72-99CFAE09FF9D}"/>
              </a:ext>
            </a:extLst>
          </p:cNvPr>
          <p:cNvSpPr>
            <a:spLocks noGrp="1"/>
          </p:cNvSpPr>
          <p:nvPr>
            <p:ph type="body" sz="quarter" idx="15"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7" name="Textplatzhalter 2">
            <a:extLst>
              <a:ext uri="{FF2B5EF4-FFF2-40B4-BE49-F238E27FC236}">
                <a16:creationId xmlns:a16="http://schemas.microsoft.com/office/drawing/2014/main" id="{BA26D613-D48B-455A-85EC-686254BCC329}"/>
              </a:ext>
            </a:extLst>
          </p:cNvPr>
          <p:cNvSpPr>
            <a:spLocks noGrp="1"/>
          </p:cNvSpPr>
          <p:nvPr>
            <p:ph type="body" sz="quarter" idx="16" hasCustomPrompt="1"/>
          </p:nvPr>
        </p:nvSpPr>
        <p:spPr>
          <a:xfrm>
            <a:off x="523517" y="2004646"/>
            <a:ext cx="11157438" cy="3182816"/>
          </a:xfrm>
          <a:prstGeom prst="rect">
            <a:avLst/>
          </a:prstGeom>
        </p:spPr>
        <p:txBody>
          <a:bodyPr lIns="0" tIns="36000"/>
          <a:lstStyle>
            <a:lvl1pPr marL="0" indent="0" algn="ctr">
              <a:lnSpc>
                <a:spcPct val="100000"/>
              </a:lnSpc>
              <a:buNone/>
              <a:defRPr sz="3200" b="1" i="1">
                <a:solidFill>
                  <a:schemeClr val="tx2"/>
                </a:solidFill>
              </a:defRPr>
            </a:lvl1pPr>
          </a:lstStyle>
          <a:p>
            <a:r>
              <a:rPr lang="en-US" dirty="0"/>
              <a:t>This can be a thesis, a quotation or similar.</a:t>
            </a:r>
          </a:p>
          <a:p>
            <a:endParaRPr lang="de-DE" dirty="0"/>
          </a:p>
          <a:p>
            <a:r>
              <a:rPr lang="de-DE" dirty="0"/>
              <a:t>„</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Qui</a:t>
            </a:r>
            <a:r>
              <a:rPr lang="de-DE" dirty="0"/>
              <a:t> </a:t>
            </a:r>
            <a:r>
              <a:rPr lang="de-DE" dirty="0" err="1"/>
              <a:t>sunt</a:t>
            </a:r>
            <a:r>
              <a:rPr lang="de-DE" dirty="0"/>
              <a:t> et </a:t>
            </a:r>
            <a:r>
              <a:rPr lang="de-DE" dirty="0" err="1"/>
              <a:t>endipsum</a:t>
            </a:r>
            <a:r>
              <a:rPr lang="de-DE" dirty="0"/>
              <a:t> </a:t>
            </a:r>
            <a:r>
              <a:rPr lang="de-DE" dirty="0" err="1"/>
              <a:t>rae</a:t>
            </a:r>
            <a:r>
              <a:rPr lang="de-DE" dirty="0"/>
              <a:t> </a:t>
            </a:r>
            <a:r>
              <a:rPr lang="de-DE" dirty="0" err="1"/>
              <a:t>pratemo</a:t>
            </a:r>
            <a:r>
              <a:rPr lang="de-DE" dirty="0"/>
              <a:t> </a:t>
            </a:r>
            <a:r>
              <a:rPr lang="de-DE" dirty="0" err="1"/>
              <a:t>uptas</a:t>
            </a:r>
            <a:r>
              <a:rPr lang="de-DE" dirty="0"/>
              <a:t> </a:t>
            </a:r>
            <a:r>
              <a:rPr lang="de-DE" dirty="0" err="1"/>
              <a:t>dipsum</a:t>
            </a:r>
            <a:r>
              <a:rPr lang="de-DE" dirty="0"/>
              <a:t>.“</a:t>
            </a:r>
          </a:p>
        </p:txBody>
      </p:sp>
      <p:sp>
        <p:nvSpPr>
          <p:cNvPr id="10" name="Foliennummernplatzhalter 5">
            <a:extLst>
              <a:ext uri="{FF2B5EF4-FFF2-40B4-BE49-F238E27FC236}">
                <a16:creationId xmlns:a16="http://schemas.microsoft.com/office/drawing/2014/main" id="{2DF06919-89E5-4472-B2E8-DB4B29FEC764}"/>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8" name="Textplatzhalter 4">
            <a:extLst>
              <a:ext uri="{FF2B5EF4-FFF2-40B4-BE49-F238E27FC236}">
                <a16:creationId xmlns:a16="http://schemas.microsoft.com/office/drawing/2014/main" id="{698FD21F-D6A3-4F58-9657-7F23CEF99C6C}"/>
              </a:ext>
            </a:extLst>
          </p:cNvPr>
          <p:cNvSpPr>
            <a:spLocks noGrp="1"/>
          </p:cNvSpPr>
          <p:nvPr>
            <p:ph type="body" sz="quarter" idx="17" hasCustomPrompt="1"/>
          </p:nvPr>
        </p:nvSpPr>
        <p:spPr>
          <a:xfrm>
            <a:off x="7675685" y="5344284"/>
            <a:ext cx="4005270" cy="646331"/>
          </a:xfrm>
          <a:prstGeom prst="rect">
            <a:avLst/>
          </a:prstGeom>
        </p:spPr>
        <p:txBody>
          <a:bodyPr/>
          <a:lstStyle>
            <a:lvl1pPr marL="285750" indent="-285750">
              <a:buFont typeface="Symbol" panose="05050102010706020507" pitchFamily="18" charset="2"/>
              <a:buChar char="-"/>
              <a:defRPr sz="1600" b="1" i="1">
                <a:solidFill>
                  <a:schemeClr val="tx2"/>
                </a:solidFill>
              </a:defRPr>
            </a:lvl1pPr>
          </a:lstStyle>
          <a:p>
            <a:pPr lvl="0"/>
            <a:r>
              <a:rPr lang="de-DE" dirty="0"/>
              <a:t>Max Mustermann (2021)</a:t>
            </a:r>
            <a:br>
              <a:rPr lang="de-DE" dirty="0"/>
            </a:br>
            <a:r>
              <a:rPr lang="de-DE" dirty="0"/>
              <a:t>(</a:t>
            </a:r>
            <a:r>
              <a:rPr lang="de-DE" dirty="0" err="1"/>
              <a:t>place</a:t>
            </a:r>
            <a:r>
              <a:rPr lang="de-DE" dirty="0"/>
              <a:t> </a:t>
            </a:r>
            <a:r>
              <a:rPr lang="de-DE" dirty="0" err="1"/>
              <a:t>to</a:t>
            </a:r>
            <a:r>
              <a:rPr lang="de-DE" dirty="0"/>
              <a:t> </a:t>
            </a:r>
            <a:r>
              <a:rPr lang="de-DE" dirty="0" err="1"/>
              <a:t>name</a:t>
            </a:r>
            <a:r>
              <a:rPr lang="de-DE" dirty="0"/>
              <a:t> the </a:t>
            </a:r>
            <a:r>
              <a:rPr lang="de-DE" dirty="0" err="1"/>
              <a:t>author</a:t>
            </a:r>
            <a:r>
              <a:rPr lang="de-DE" dirty="0"/>
              <a:t>/source)</a:t>
            </a:r>
          </a:p>
        </p:txBody>
      </p:sp>
      <p:sp>
        <p:nvSpPr>
          <p:cNvPr id="9" name="Datumsplatzhalter 3">
            <a:extLst>
              <a:ext uri="{FF2B5EF4-FFF2-40B4-BE49-F238E27FC236}">
                <a16:creationId xmlns:a16="http://schemas.microsoft.com/office/drawing/2014/main" id="{255AE939-BA3D-4470-BE78-0AEFA1EB8E9D}"/>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Tree>
    <p:extLst>
      <p:ext uri="{BB962C8B-B14F-4D97-AF65-F5344CB8AC3E}">
        <p14:creationId xmlns:p14="http://schemas.microsoft.com/office/powerpoint/2010/main" val="92182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9" name="Foliennummernplatzhalter 5">
            <a:extLst>
              <a:ext uri="{FF2B5EF4-FFF2-40B4-BE49-F238E27FC236}">
                <a16:creationId xmlns:a16="http://schemas.microsoft.com/office/drawing/2014/main" id="{9634BD4E-680A-4E19-B1E1-D3FB71928862}"/>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3" name="Textplatzhalter 9">
            <a:extLst>
              <a:ext uri="{FF2B5EF4-FFF2-40B4-BE49-F238E27FC236}">
                <a16:creationId xmlns:a16="http://schemas.microsoft.com/office/drawing/2014/main" id="{9AB438D5-4B0A-4274-B7BB-D08115EEEA7F}"/>
              </a:ext>
            </a:extLst>
          </p:cNvPr>
          <p:cNvSpPr>
            <a:spLocks noGrp="1"/>
          </p:cNvSpPr>
          <p:nvPr>
            <p:ph type="body" sz="quarter" idx="16"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7" name="Textplatzhalter 16">
            <a:extLst>
              <a:ext uri="{FF2B5EF4-FFF2-40B4-BE49-F238E27FC236}">
                <a16:creationId xmlns:a16="http://schemas.microsoft.com/office/drawing/2014/main" id="{F7D0B509-CFAA-4479-9045-124ECBDFA736}"/>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8" name="Textplatzhalter 16">
            <a:extLst>
              <a:ext uri="{FF2B5EF4-FFF2-40B4-BE49-F238E27FC236}">
                <a16:creationId xmlns:a16="http://schemas.microsoft.com/office/drawing/2014/main" id="{EEF7AD6A-5342-4D5E-81B2-D642C0020DD1}"/>
              </a:ext>
            </a:extLst>
          </p:cNvPr>
          <p:cNvSpPr>
            <a:spLocks noGrp="1"/>
          </p:cNvSpPr>
          <p:nvPr>
            <p:ph type="body" sz="quarter" idx="15" hasCustomPrompt="1"/>
          </p:nvPr>
        </p:nvSpPr>
        <p:spPr>
          <a:xfrm>
            <a:off x="523691" y="2760954"/>
            <a:ext cx="11148032" cy="3222595"/>
          </a:xfrm>
          <a:prstGeom prst="rect">
            <a:avLst/>
          </a:prstGeom>
        </p:spPr>
        <p:txBody>
          <a:bodyPr lIns="0">
            <a:normAutofit/>
          </a:bodyPr>
          <a:lstStyle>
            <a:lvl1pPr marL="514350" indent="-514350">
              <a:buClr>
                <a:schemeClr val="tx2"/>
              </a:buClr>
              <a:buFont typeface="+mj-lt"/>
              <a:buAutoNum type="arabicPeriod"/>
              <a:defRPr sz="2400" b="1"/>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0" name="Datumsplatzhalter 3">
            <a:extLst>
              <a:ext uri="{FF2B5EF4-FFF2-40B4-BE49-F238E27FC236}">
                <a16:creationId xmlns:a16="http://schemas.microsoft.com/office/drawing/2014/main" id="{CB71D1B6-DDA4-448A-8922-F345EC9433E2}"/>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Tree>
    <p:extLst>
      <p:ext uri="{BB962C8B-B14F-4D97-AF65-F5344CB8AC3E}">
        <p14:creationId xmlns:p14="http://schemas.microsoft.com/office/powerpoint/2010/main" val="1535501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inks/Diagramm">
    <p:spTree>
      <p:nvGrpSpPr>
        <p:cNvPr id="1" name=""/>
        <p:cNvGrpSpPr/>
        <p:nvPr/>
      </p:nvGrpSpPr>
      <p:grpSpPr>
        <a:xfrm>
          <a:off x="0" y="0"/>
          <a:ext cx="0" cy="0"/>
          <a:chOff x="0" y="0"/>
          <a:chExt cx="0" cy="0"/>
        </a:xfrm>
      </p:grpSpPr>
      <p:sp>
        <p:nvSpPr>
          <p:cNvPr id="11" name="Diagrammplatzhalter 23">
            <a:extLst>
              <a:ext uri="{FF2B5EF4-FFF2-40B4-BE49-F238E27FC236}">
                <a16:creationId xmlns:a16="http://schemas.microsoft.com/office/drawing/2014/main" id="{65E1444D-1AF9-410A-A6A0-43D97620A93A}"/>
              </a:ext>
            </a:extLst>
          </p:cNvPr>
          <p:cNvSpPr>
            <a:spLocks noGrp="1"/>
          </p:cNvSpPr>
          <p:nvPr>
            <p:ph type="chart" sz="quarter" idx="16"/>
          </p:nvPr>
        </p:nvSpPr>
        <p:spPr>
          <a:xfrm>
            <a:off x="6474781" y="2760784"/>
            <a:ext cx="5202406" cy="3205009"/>
          </a:xfrm>
          <a:prstGeom prst="rect">
            <a:avLst/>
          </a:prstGeom>
        </p:spPr>
        <p:txBody>
          <a:bodyPr/>
          <a:lstStyle>
            <a:lvl1pPr marL="0" indent="0">
              <a:buNone/>
              <a:defRPr/>
            </a:lvl1pPr>
          </a:lstStyle>
          <a:p>
            <a:endParaRPr lang="de-DE" dirty="0"/>
          </a:p>
        </p:txBody>
      </p:sp>
      <p:sp>
        <p:nvSpPr>
          <p:cNvPr id="13" name="Foliennummernplatzhalter 5">
            <a:extLst>
              <a:ext uri="{FF2B5EF4-FFF2-40B4-BE49-F238E27FC236}">
                <a16:creationId xmlns:a16="http://schemas.microsoft.com/office/drawing/2014/main" id="{0D9D3537-02D5-4654-90A3-19C3E08CC655}"/>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5" name="Textplatzhalter 16">
            <a:extLst>
              <a:ext uri="{FF2B5EF4-FFF2-40B4-BE49-F238E27FC236}">
                <a16:creationId xmlns:a16="http://schemas.microsoft.com/office/drawing/2014/main" id="{EC58EF76-B80E-4328-BC2C-06220031A7D9}"/>
              </a:ext>
            </a:extLst>
          </p:cNvPr>
          <p:cNvSpPr>
            <a:spLocks noGrp="1"/>
          </p:cNvSpPr>
          <p:nvPr>
            <p:ph type="body" sz="quarter" idx="17" hasCustomPrompt="1"/>
          </p:nvPr>
        </p:nvSpPr>
        <p:spPr>
          <a:xfrm>
            <a:off x="523431" y="2769577"/>
            <a:ext cx="5191569" cy="3213832"/>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6" name="Textplatzhalter 9">
            <a:extLst>
              <a:ext uri="{FF2B5EF4-FFF2-40B4-BE49-F238E27FC236}">
                <a16:creationId xmlns:a16="http://schemas.microsoft.com/office/drawing/2014/main" id="{0D13DAC1-706B-43CF-B20F-A1D974FB4DA6}"/>
              </a:ext>
            </a:extLst>
          </p:cNvPr>
          <p:cNvSpPr>
            <a:spLocks noGrp="1"/>
          </p:cNvSpPr>
          <p:nvPr>
            <p:ph type="body" sz="quarter" idx="15"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8" name="Textplatzhalter 16">
            <a:extLst>
              <a:ext uri="{FF2B5EF4-FFF2-40B4-BE49-F238E27FC236}">
                <a16:creationId xmlns:a16="http://schemas.microsoft.com/office/drawing/2014/main" id="{862026E3-30E4-4C9A-86E8-1EE84885FB0E}"/>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2" name="Datumsplatzhalter 3">
            <a:extLst>
              <a:ext uri="{FF2B5EF4-FFF2-40B4-BE49-F238E27FC236}">
                <a16:creationId xmlns:a16="http://schemas.microsoft.com/office/drawing/2014/main" id="{73E12843-467A-4626-99A8-A6ED080A670B}"/>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4" name="Textplatzhalter 2">
            <a:extLst>
              <a:ext uri="{FF2B5EF4-FFF2-40B4-BE49-F238E27FC236}">
                <a16:creationId xmlns:a16="http://schemas.microsoft.com/office/drawing/2014/main" id="{49EA7D33-96DE-4CA0-A230-F9C863AF24EC}"/>
              </a:ext>
            </a:extLst>
          </p:cNvPr>
          <p:cNvSpPr>
            <a:spLocks noGrp="1"/>
          </p:cNvSpPr>
          <p:nvPr>
            <p:ph type="body" sz="quarter" idx="18"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4284400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m/Text rechts">
    <p:spTree>
      <p:nvGrpSpPr>
        <p:cNvPr id="1" name=""/>
        <p:cNvGrpSpPr/>
        <p:nvPr/>
      </p:nvGrpSpPr>
      <p:grpSpPr>
        <a:xfrm>
          <a:off x="0" y="0"/>
          <a:ext cx="0" cy="0"/>
          <a:chOff x="0" y="0"/>
          <a:chExt cx="0" cy="0"/>
        </a:xfrm>
      </p:grpSpPr>
      <p:sp>
        <p:nvSpPr>
          <p:cNvPr id="8" name="Textplatzhalter 16">
            <a:extLst>
              <a:ext uri="{FF2B5EF4-FFF2-40B4-BE49-F238E27FC236}">
                <a16:creationId xmlns:a16="http://schemas.microsoft.com/office/drawing/2014/main" id="{4C80EF50-F692-4A18-A8DB-11CA78A7FB44}"/>
              </a:ext>
            </a:extLst>
          </p:cNvPr>
          <p:cNvSpPr>
            <a:spLocks noGrp="1"/>
          </p:cNvSpPr>
          <p:nvPr>
            <p:ph type="body" sz="quarter" idx="16" hasCustomPrompt="1"/>
          </p:nvPr>
        </p:nvSpPr>
        <p:spPr>
          <a:xfrm>
            <a:off x="6468208" y="2769577"/>
            <a:ext cx="5200361" cy="3191546"/>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1" name="Diagrammplatzhalter 23">
            <a:extLst>
              <a:ext uri="{FF2B5EF4-FFF2-40B4-BE49-F238E27FC236}">
                <a16:creationId xmlns:a16="http://schemas.microsoft.com/office/drawing/2014/main" id="{109F0AB7-B6BB-4B76-806A-FE5D8277C296}"/>
              </a:ext>
            </a:extLst>
          </p:cNvPr>
          <p:cNvSpPr>
            <a:spLocks noGrp="1"/>
          </p:cNvSpPr>
          <p:nvPr>
            <p:ph type="chart" sz="quarter" idx="17"/>
          </p:nvPr>
        </p:nvSpPr>
        <p:spPr>
          <a:xfrm>
            <a:off x="529154" y="2769577"/>
            <a:ext cx="5194637" cy="3191546"/>
          </a:xfrm>
          <a:prstGeom prst="rect">
            <a:avLst/>
          </a:prstGeom>
        </p:spPr>
        <p:txBody>
          <a:bodyPr/>
          <a:lstStyle>
            <a:lvl1pPr marL="0" indent="0">
              <a:buNone/>
              <a:defRPr/>
            </a:lvl1pPr>
          </a:lstStyle>
          <a:p>
            <a:endParaRPr lang="de-DE" dirty="0"/>
          </a:p>
        </p:txBody>
      </p:sp>
      <p:sp>
        <p:nvSpPr>
          <p:cNvPr id="13" name="Foliennummernplatzhalter 5">
            <a:extLst>
              <a:ext uri="{FF2B5EF4-FFF2-40B4-BE49-F238E27FC236}">
                <a16:creationId xmlns:a16="http://schemas.microsoft.com/office/drawing/2014/main" id="{59934B73-FF01-4B60-A2C1-32487D0C0395}"/>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4" name="Textplatzhalter 9">
            <a:extLst>
              <a:ext uri="{FF2B5EF4-FFF2-40B4-BE49-F238E27FC236}">
                <a16:creationId xmlns:a16="http://schemas.microsoft.com/office/drawing/2014/main" id="{C4A2628A-3DFA-4111-B6A1-1403A641D158}"/>
              </a:ext>
            </a:extLst>
          </p:cNvPr>
          <p:cNvSpPr>
            <a:spLocks noGrp="1"/>
          </p:cNvSpPr>
          <p:nvPr>
            <p:ph type="body" sz="quarter" idx="15"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9" name="Textplatzhalter 16">
            <a:extLst>
              <a:ext uri="{FF2B5EF4-FFF2-40B4-BE49-F238E27FC236}">
                <a16:creationId xmlns:a16="http://schemas.microsoft.com/office/drawing/2014/main" id="{BEE46281-0C87-4972-84B7-36D7BB49E661}"/>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5" name="Datumsplatzhalter 3">
            <a:extLst>
              <a:ext uri="{FF2B5EF4-FFF2-40B4-BE49-F238E27FC236}">
                <a16:creationId xmlns:a16="http://schemas.microsoft.com/office/drawing/2014/main" id="{632DAAD0-620D-4B40-93A5-CCA05FBE6B2E}"/>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1BB91CFF-1A27-435C-8D45-2FEBD096D1E6}"/>
              </a:ext>
            </a:extLst>
          </p:cNvPr>
          <p:cNvSpPr>
            <a:spLocks noGrp="1"/>
          </p:cNvSpPr>
          <p:nvPr>
            <p:ph type="body" sz="quarter" idx="18" hasCustomPrompt="1"/>
          </p:nvPr>
        </p:nvSpPr>
        <p:spPr>
          <a:xfrm>
            <a:off x="523430" y="6028865"/>
            <a:ext cx="5200361"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1229873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inks/Bild">
    <p:spTree>
      <p:nvGrpSpPr>
        <p:cNvPr id="1" name=""/>
        <p:cNvGrpSpPr/>
        <p:nvPr/>
      </p:nvGrpSpPr>
      <p:grpSpPr>
        <a:xfrm>
          <a:off x="0" y="0"/>
          <a:ext cx="0" cy="0"/>
          <a:chOff x="0" y="0"/>
          <a:chExt cx="0" cy="0"/>
        </a:xfrm>
      </p:grpSpPr>
      <p:sp>
        <p:nvSpPr>
          <p:cNvPr id="8" name="Bildplatzhalter 21">
            <a:extLst>
              <a:ext uri="{FF2B5EF4-FFF2-40B4-BE49-F238E27FC236}">
                <a16:creationId xmlns:a16="http://schemas.microsoft.com/office/drawing/2014/main" id="{8BD933A8-00C1-461E-B40C-B2657A3418A0}"/>
              </a:ext>
            </a:extLst>
          </p:cNvPr>
          <p:cNvSpPr>
            <a:spLocks noGrp="1"/>
          </p:cNvSpPr>
          <p:nvPr>
            <p:ph type="pic" sz="quarter" idx="18"/>
          </p:nvPr>
        </p:nvSpPr>
        <p:spPr>
          <a:xfrm>
            <a:off x="6477002" y="2769577"/>
            <a:ext cx="5185844" cy="3213832"/>
          </a:xfrm>
          <a:prstGeom prst="rect">
            <a:avLst/>
          </a:prstGeom>
        </p:spPr>
        <p:txBody>
          <a:bodyPr/>
          <a:lstStyle>
            <a:lvl1pPr marL="0" indent="0">
              <a:buNone/>
              <a:defRPr/>
            </a:lvl1pPr>
          </a:lstStyle>
          <a:p>
            <a:endParaRPr lang="de-DE" dirty="0"/>
          </a:p>
        </p:txBody>
      </p:sp>
      <p:sp>
        <p:nvSpPr>
          <p:cNvPr id="9" name="Textplatzhalter 16">
            <a:extLst>
              <a:ext uri="{FF2B5EF4-FFF2-40B4-BE49-F238E27FC236}">
                <a16:creationId xmlns:a16="http://schemas.microsoft.com/office/drawing/2014/main" id="{AC7A2453-FC4C-48C1-ACD7-7C7C75BDBA1D}"/>
              </a:ext>
            </a:extLst>
          </p:cNvPr>
          <p:cNvSpPr>
            <a:spLocks noGrp="1"/>
          </p:cNvSpPr>
          <p:nvPr>
            <p:ph type="body" sz="quarter" idx="16" hasCustomPrompt="1"/>
          </p:nvPr>
        </p:nvSpPr>
        <p:spPr>
          <a:xfrm>
            <a:off x="523431" y="2769577"/>
            <a:ext cx="5191569" cy="3213832"/>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4" name="Foliennummernplatzhalter 5">
            <a:extLst>
              <a:ext uri="{FF2B5EF4-FFF2-40B4-BE49-F238E27FC236}">
                <a16:creationId xmlns:a16="http://schemas.microsoft.com/office/drawing/2014/main" id="{140A60AA-7D17-47FA-BBF7-F186C9E20558}"/>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3" name="Textplatzhalter 9">
            <a:extLst>
              <a:ext uri="{FF2B5EF4-FFF2-40B4-BE49-F238E27FC236}">
                <a16:creationId xmlns:a16="http://schemas.microsoft.com/office/drawing/2014/main" id="{4B10689B-069C-432A-BE76-F00A448FDB64}"/>
              </a:ext>
            </a:extLst>
          </p:cNvPr>
          <p:cNvSpPr>
            <a:spLocks noGrp="1"/>
          </p:cNvSpPr>
          <p:nvPr>
            <p:ph type="body" sz="quarter" idx="15"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12" name="Textplatzhalter 16">
            <a:extLst>
              <a:ext uri="{FF2B5EF4-FFF2-40B4-BE49-F238E27FC236}">
                <a16:creationId xmlns:a16="http://schemas.microsoft.com/office/drawing/2014/main" id="{3830902A-1D86-4E9D-9806-D2E24797B59A}"/>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5" name="Datumsplatzhalter 3">
            <a:extLst>
              <a:ext uri="{FF2B5EF4-FFF2-40B4-BE49-F238E27FC236}">
                <a16:creationId xmlns:a16="http://schemas.microsoft.com/office/drawing/2014/main" id="{2C21BBA5-1794-4FA4-AE84-6A689ECA8282}"/>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0183EA34-F616-4FBE-AED7-7C29AE5B2969}"/>
              </a:ext>
            </a:extLst>
          </p:cNvPr>
          <p:cNvSpPr>
            <a:spLocks noGrp="1"/>
          </p:cNvSpPr>
          <p:nvPr>
            <p:ph type="body" sz="quarter" idx="19"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2401030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echts/Bild links">
    <p:spTree>
      <p:nvGrpSpPr>
        <p:cNvPr id="1" name=""/>
        <p:cNvGrpSpPr/>
        <p:nvPr/>
      </p:nvGrpSpPr>
      <p:grpSpPr>
        <a:xfrm>
          <a:off x="0" y="0"/>
          <a:ext cx="0" cy="0"/>
          <a:chOff x="0" y="0"/>
          <a:chExt cx="0" cy="0"/>
        </a:xfrm>
      </p:grpSpPr>
      <p:sp>
        <p:nvSpPr>
          <p:cNvPr id="10" name="Foliennummernplatzhalter 5">
            <a:extLst>
              <a:ext uri="{FF2B5EF4-FFF2-40B4-BE49-F238E27FC236}">
                <a16:creationId xmlns:a16="http://schemas.microsoft.com/office/drawing/2014/main" id="{D6404973-A7E5-49FB-B90B-0CD3B5B75A70}"/>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1" name="Textplatzhalter 16">
            <a:extLst>
              <a:ext uri="{FF2B5EF4-FFF2-40B4-BE49-F238E27FC236}">
                <a16:creationId xmlns:a16="http://schemas.microsoft.com/office/drawing/2014/main" id="{A668B703-F1E1-4043-A8AB-94970A2DFD7E}"/>
              </a:ext>
            </a:extLst>
          </p:cNvPr>
          <p:cNvSpPr>
            <a:spLocks noGrp="1"/>
          </p:cNvSpPr>
          <p:nvPr>
            <p:ph type="body" sz="quarter" idx="15" hasCustomPrompt="1"/>
          </p:nvPr>
        </p:nvSpPr>
        <p:spPr>
          <a:xfrm>
            <a:off x="523432" y="1476381"/>
            <a:ext cx="5185252"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4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Small headline that runs over several lines.</a:t>
            </a:r>
            <a:endParaRPr lang="de-DE" dirty="0"/>
          </a:p>
        </p:txBody>
      </p:sp>
      <p:sp>
        <p:nvSpPr>
          <p:cNvPr id="19" name="Textplatzhalter 16">
            <a:extLst>
              <a:ext uri="{FF2B5EF4-FFF2-40B4-BE49-F238E27FC236}">
                <a16:creationId xmlns:a16="http://schemas.microsoft.com/office/drawing/2014/main" id="{173BCB30-13A3-48A7-9DDD-B29831849B3E}"/>
              </a:ext>
            </a:extLst>
          </p:cNvPr>
          <p:cNvSpPr>
            <a:spLocks noGrp="1"/>
          </p:cNvSpPr>
          <p:nvPr>
            <p:ph type="body" sz="quarter" idx="17" hasCustomPrompt="1"/>
          </p:nvPr>
        </p:nvSpPr>
        <p:spPr>
          <a:xfrm>
            <a:off x="523433" y="5102795"/>
            <a:ext cx="5202835" cy="860949"/>
          </a:xfrm>
          <a:prstGeom prst="rect">
            <a:avLst/>
          </a:prstGeom>
          <a:solidFill>
            <a:schemeClr val="bg2"/>
          </a:solidFill>
        </p:spPr>
        <p:txBody>
          <a:bodyPr lIns="144000" tIns="144000" rIns="144000" bIns="144000"/>
          <a:lstStyle>
            <a:lvl1pPr marL="0" indent="0">
              <a:lnSpc>
                <a:spcPts val="2400"/>
              </a:lnSpc>
              <a:spcBef>
                <a:spcPts val="1400"/>
              </a:spcBef>
              <a:buNone/>
              <a:defRPr sz="1600"/>
            </a:lvl1pPr>
          </a:lstStyle>
          <a:p>
            <a:r>
              <a:rPr lang="en-US" dirty="0"/>
              <a:t>A small, highlighted text area that runs over one or more lines.</a:t>
            </a:r>
            <a:endParaRPr lang="de-DE" dirty="0"/>
          </a:p>
        </p:txBody>
      </p:sp>
      <p:sp>
        <p:nvSpPr>
          <p:cNvPr id="20" name="Bildplatzhalter 21">
            <a:extLst>
              <a:ext uri="{FF2B5EF4-FFF2-40B4-BE49-F238E27FC236}">
                <a16:creationId xmlns:a16="http://schemas.microsoft.com/office/drawing/2014/main" id="{A2E33AB7-28B1-4C81-B4B1-D6E8C11D16B4}"/>
              </a:ext>
            </a:extLst>
          </p:cNvPr>
          <p:cNvSpPr>
            <a:spLocks noGrp="1"/>
          </p:cNvSpPr>
          <p:nvPr>
            <p:ph type="pic" sz="quarter" idx="18"/>
          </p:nvPr>
        </p:nvSpPr>
        <p:spPr>
          <a:xfrm>
            <a:off x="6483319" y="1476381"/>
            <a:ext cx="5188064" cy="4502388"/>
          </a:xfrm>
          <a:prstGeom prst="rect">
            <a:avLst/>
          </a:prstGeom>
        </p:spPr>
        <p:txBody>
          <a:bodyPr/>
          <a:lstStyle>
            <a:lvl1pPr marL="0" indent="0">
              <a:buNone/>
              <a:defRPr/>
            </a:lvl1pPr>
          </a:lstStyle>
          <a:p>
            <a:endParaRPr lang="de-DE" dirty="0"/>
          </a:p>
        </p:txBody>
      </p:sp>
      <p:sp>
        <p:nvSpPr>
          <p:cNvPr id="13" name="Textplatzhalter 16">
            <a:extLst>
              <a:ext uri="{FF2B5EF4-FFF2-40B4-BE49-F238E27FC236}">
                <a16:creationId xmlns:a16="http://schemas.microsoft.com/office/drawing/2014/main" id="{D639AFEE-448B-489D-8E04-C2CD547B71E2}"/>
              </a:ext>
            </a:extLst>
          </p:cNvPr>
          <p:cNvSpPr>
            <a:spLocks noGrp="1"/>
          </p:cNvSpPr>
          <p:nvPr>
            <p:ph type="body" sz="quarter" idx="16" hasCustomPrompt="1"/>
          </p:nvPr>
        </p:nvSpPr>
        <p:spPr>
          <a:xfrm>
            <a:off x="523431" y="2769577"/>
            <a:ext cx="5191569" cy="2268415"/>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4" name="Textplatzhalter 9">
            <a:extLst>
              <a:ext uri="{FF2B5EF4-FFF2-40B4-BE49-F238E27FC236}">
                <a16:creationId xmlns:a16="http://schemas.microsoft.com/office/drawing/2014/main" id="{B5BC246C-37A6-497A-9C4E-735D93EB1877}"/>
              </a:ext>
            </a:extLst>
          </p:cNvPr>
          <p:cNvSpPr>
            <a:spLocks noGrp="1"/>
          </p:cNvSpPr>
          <p:nvPr>
            <p:ph type="body" sz="quarter" idx="19"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15" name="Datumsplatzhalter 3">
            <a:extLst>
              <a:ext uri="{FF2B5EF4-FFF2-40B4-BE49-F238E27FC236}">
                <a16:creationId xmlns:a16="http://schemas.microsoft.com/office/drawing/2014/main" id="{6D3F07D0-C70C-418D-9D07-77A870300D3B}"/>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451E476A-4014-4895-AC45-FDE582A84D9E}"/>
              </a:ext>
            </a:extLst>
          </p:cNvPr>
          <p:cNvSpPr>
            <a:spLocks noGrp="1"/>
          </p:cNvSpPr>
          <p:nvPr>
            <p:ph type="body" sz="quarter" idx="20"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1203027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ei Bilder/Text rechts">
    <p:spTree>
      <p:nvGrpSpPr>
        <p:cNvPr id="1" name=""/>
        <p:cNvGrpSpPr/>
        <p:nvPr/>
      </p:nvGrpSpPr>
      <p:grpSpPr>
        <a:xfrm>
          <a:off x="0" y="0"/>
          <a:ext cx="0" cy="0"/>
          <a:chOff x="0" y="0"/>
          <a:chExt cx="0" cy="0"/>
        </a:xfrm>
      </p:grpSpPr>
      <p:sp>
        <p:nvSpPr>
          <p:cNvPr id="10" name="Foliennummernplatzhalter 5">
            <a:extLst>
              <a:ext uri="{FF2B5EF4-FFF2-40B4-BE49-F238E27FC236}">
                <a16:creationId xmlns:a16="http://schemas.microsoft.com/office/drawing/2014/main" id="{C695CB49-51CE-4BE6-B298-88CC2DAA4DFB}"/>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4" name="Bildplatzhalter 21">
            <a:extLst>
              <a:ext uri="{FF2B5EF4-FFF2-40B4-BE49-F238E27FC236}">
                <a16:creationId xmlns:a16="http://schemas.microsoft.com/office/drawing/2014/main" id="{CECEAB8F-527A-401C-ABA3-FAB64A6BE3FC}"/>
              </a:ext>
            </a:extLst>
          </p:cNvPr>
          <p:cNvSpPr>
            <a:spLocks noGrp="1"/>
          </p:cNvSpPr>
          <p:nvPr>
            <p:ph type="pic" sz="quarter" idx="18"/>
          </p:nvPr>
        </p:nvSpPr>
        <p:spPr>
          <a:xfrm>
            <a:off x="514639" y="1995854"/>
            <a:ext cx="2543454" cy="3970878"/>
          </a:xfrm>
          <a:prstGeom prst="rect">
            <a:avLst/>
          </a:prstGeom>
        </p:spPr>
        <p:txBody>
          <a:bodyPr/>
          <a:lstStyle>
            <a:lvl1pPr marL="0" indent="0">
              <a:buNone/>
              <a:defRPr/>
            </a:lvl1pPr>
          </a:lstStyle>
          <a:p>
            <a:endParaRPr lang="de-DE" dirty="0"/>
          </a:p>
        </p:txBody>
      </p:sp>
      <p:sp>
        <p:nvSpPr>
          <p:cNvPr id="15" name="Bildplatzhalter 21">
            <a:extLst>
              <a:ext uri="{FF2B5EF4-FFF2-40B4-BE49-F238E27FC236}">
                <a16:creationId xmlns:a16="http://schemas.microsoft.com/office/drawing/2014/main" id="{BCBA297D-F116-480E-BBDB-F42A46CAEE41}"/>
              </a:ext>
            </a:extLst>
          </p:cNvPr>
          <p:cNvSpPr>
            <a:spLocks noGrp="1"/>
          </p:cNvSpPr>
          <p:nvPr>
            <p:ph type="pic" sz="quarter" idx="19"/>
          </p:nvPr>
        </p:nvSpPr>
        <p:spPr>
          <a:xfrm>
            <a:off x="3178125" y="1995854"/>
            <a:ext cx="2543454" cy="3970877"/>
          </a:xfrm>
          <a:prstGeom prst="rect">
            <a:avLst/>
          </a:prstGeom>
        </p:spPr>
        <p:txBody>
          <a:bodyPr/>
          <a:lstStyle>
            <a:lvl1pPr marL="0" indent="0">
              <a:buNone/>
              <a:defRPr/>
            </a:lvl1pPr>
          </a:lstStyle>
          <a:p>
            <a:endParaRPr lang="de-DE" dirty="0"/>
          </a:p>
        </p:txBody>
      </p:sp>
      <p:sp>
        <p:nvSpPr>
          <p:cNvPr id="20" name="Textplatzhalter 16">
            <a:extLst>
              <a:ext uri="{FF2B5EF4-FFF2-40B4-BE49-F238E27FC236}">
                <a16:creationId xmlns:a16="http://schemas.microsoft.com/office/drawing/2014/main" id="{B8A6F78A-EBD6-4F9E-9DCB-260CC7D3926A}"/>
              </a:ext>
            </a:extLst>
          </p:cNvPr>
          <p:cNvSpPr>
            <a:spLocks noGrp="1"/>
          </p:cNvSpPr>
          <p:nvPr>
            <p:ph type="body" sz="quarter" idx="16" hasCustomPrompt="1"/>
          </p:nvPr>
        </p:nvSpPr>
        <p:spPr>
          <a:xfrm>
            <a:off x="6470422" y="2760785"/>
            <a:ext cx="5206939" cy="1881553"/>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21" name="Textplatzhalter 16">
            <a:extLst>
              <a:ext uri="{FF2B5EF4-FFF2-40B4-BE49-F238E27FC236}">
                <a16:creationId xmlns:a16="http://schemas.microsoft.com/office/drawing/2014/main" id="{AA7977F0-A4BE-4586-87C7-F42FA7B13295}"/>
              </a:ext>
            </a:extLst>
          </p:cNvPr>
          <p:cNvSpPr>
            <a:spLocks noGrp="1"/>
          </p:cNvSpPr>
          <p:nvPr>
            <p:ph type="body" sz="quarter" idx="17" hasCustomPrompt="1"/>
          </p:nvPr>
        </p:nvSpPr>
        <p:spPr>
          <a:xfrm>
            <a:off x="6470424" y="4879731"/>
            <a:ext cx="5206938" cy="1078209"/>
          </a:xfrm>
          <a:prstGeom prst="rect">
            <a:avLst/>
          </a:prstGeom>
          <a:solidFill>
            <a:schemeClr val="bg2"/>
          </a:solidFill>
        </p:spPr>
        <p:txBody>
          <a:bodyPr lIns="144000" tIns="144000" rIns="144000" bIns="144000"/>
          <a:lstStyle>
            <a:lvl1pPr marL="0" indent="0">
              <a:lnSpc>
                <a:spcPts val="2400"/>
              </a:lnSpc>
              <a:spcBef>
                <a:spcPts val="1400"/>
              </a:spcBef>
              <a:buNone/>
              <a:defRPr sz="1600"/>
            </a:lvl1pPr>
          </a:lstStyle>
          <a:p>
            <a:r>
              <a:rPr lang="en-US" dirty="0"/>
              <a:t>A small, highlighted text area that runs over one or more lines.</a:t>
            </a:r>
            <a:endParaRPr lang="de-DE" dirty="0"/>
          </a:p>
        </p:txBody>
      </p:sp>
      <p:sp>
        <p:nvSpPr>
          <p:cNvPr id="12" name="Textplatzhalter 9">
            <a:extLst>
              <a:ext uri="{FF2B5EF4-FFF2-40B4-BE49-F238E27FC236}">
                <a16:creationId xmlns:a16="http://schemas.microsoft.com/office/drawing/2014/main" id="{3CE4BCA9-B15E-4C1A-B667-088A3A876179}"/>
              </a:ext>
            </a:extLst>
          </p:cNvPr>
          <p:cNvSpPr>
            <a:spLocks noGrp="1"/>
          </p:cNvSpPr>
          <p:nvPr>
            <p:ph type="body" sz="quarter" idx="15"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13" name="Datumsplatzhalter 3">
            <a:extLst>
              <a:ext uri="{FF2B5EF4-FFF2-40B4-BE49-F238E27FC236}">
                <a16:creationId xmlns:a16="http://schemas.microsoft.com/office/drawing/2014/main" id="{1020B986-8DD4-4B5C-831C-4B75E27C7EC7}"/>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6" name="Textplatzhalter 2">
            <a:extLst>
              <a:ext uri="{FF2B5EF4-FFF2-40B4-BE49-F238E27FC236}">
                <a16:creationId xmlns:a16="http://schemas.microsoft.com/office/drawing/2014/main" id="{E1F6475F-44C7-451D-BC77-3B70A1FBDBE8}"/>
              </a:ext>
            </a:extLst>
          </p:cNvPr>
          <p:cNvSpPr>
            <a:spLocks noGrp="1"/>
          </p:cNvSpPr>
          <p:nvPr>
            <p:ph type="body" sz="quarter" idx="20" hasCustomPrompt="1"/>
          </p:nvPr>
        </p:nvSpPr>
        <p:spPr>
          <a:xfrm>
            <a:off x="514639" y="6028865"/>
            <a:ext cx="2543454" cy="247450"/>
          </a:xfrm>
          <a:prstGeom prst="rect">
            <a:avLst/>
          </a:prstGeom>
        </p:spPr>
        <p:txBody>
          <a:bodyPr/>
          <a:lstStyle>
            <a:lvl1pPr marL="0" indent="0">
              <a:buNone/>
              <a:defRPr sz="900">
                <a:solidFill>
                  <a:schemeClr val="tx2"/>
                </a:solidFill>
              </a:defRPr>
            </a:lvl1pPr>
          </a:lstStyle>
          <a:p>
            <a:pPr lvl="0"/>
            <a:r>
              <a:rPr lang="de-DE" dirty="0"/>
              <a:t>Source: Image X, Prometheus Archive (</a:t>
            </a:r>
            <a:r>
              <a:rPr lang="de-DE" dirty="0" err="1"/>
              <a:t>example</a:t>
            </a:r>
            <a:r>
              <a:rPr lang="de-DE" dirty="0"/>
              <a:t>)</a:t>
            </a:r>
          </a:p>
        </p:txBody>
      </p:sp>
      <p:sp>
        <p:nvSpPr>
          <p:cNvPr id="17" name="Textplatzhalter 2">
            <a:extLst>
              <a:ext uri="{FF2B5EF4-FFF2-40B4-BE49-F238E27FC236}">
                <a16:creationId xmlns:a16="http://schemas.microsoft.com/office/drawing/2014/main" id="{B2F5BBA7-ACD5-461E-A192-993DE7D23E52}"/>
              </a:ext>
            </a:extLst>
          </p:cNvPr>
          <p:cNvSpPr>
            <a:spLocks noGrp="1"/>
          </p:cNvSpPr>
          <p:nvPr>
            <p:ph type="body" sz="quarter" idx="21" hasCustomPrompt="1"/>
          </p:nvPr>
        </p:nvSpPr>
        <p:spPr>
          <a:xfrm>
            <a:off x="3178125" y="6029823"/>
            <a:ext cx="2543454" cy="247450"/>
          </a:xfrm>
          <a:prstGeom prst="rect">
            <a:avLst/>
          </a:prstGeom>
        </p:spPr>
        <p:txBody>
          <a:bodyPr/>
          <a:lstStyle>
            <a:lvl1pPr marL="0" indent="0">
              <a:buNone/>
              <a:defRPr sz="9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4083160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Text">
    <p:spTree>
      <p:nvGrpSpPr>
        <p:cNvPr id="1" name=""/>
        <p:cNvGrpSpPr/>
        <p:nvPr/>
      </p:nvGrpSpPr>
      <p:grpSpPr>
        <a:xfrm>
          <a:off x="0" y="0"/>
          <a:ext cx="0" cy="0"/>
          <a:chOff x="0" y="0"/>
          <a:chExt cx="0" cy="0"/>
        </a:xfrm>
      </p:grpSpPr>
      <p:sp>
        <p:nvSpPr>
          <p:cNvPr id="13" name="Textplatzhalter 16">
            <a:extLst>
              <a:ext uri="{FF2B5EF4-FFF2-40B4-BE49-F238E27FC236}">
                <a16:creationId xmlns:a16="http://schemas.microsoft.com/office/drawing/2014/main" id="{0D978528-6A6D-ED4A-AAF6-77DF85D62715}"/>
              </a:ext>
            </a:extLst>
          </p:cNvPr>
          <p:cNvSpPr>
            <a:spLocks noGrp="1"/>
          </p:cNvSpPr>
          <p:nvPr>
            <p:ph type="body" sz="quarter" idx="16" hasCustomPrompt="1"/>
          </p:nvPr>
        </p:nvSpPr>
        <p:spPr>
          <a:xfrm>
            <a:off x="6477823" y="3907278"/>
            <a:ext cx="5185022" cy="2053905"/>
          </a:xfrm>
          <a:prstGeom prst="rect">
            <a:avLst/>
          </a:prstGeom>
          <a:solidFill>
            <a:schemeClr val="bg2"/>
          </a:solidFill>
        </p:spPr>
        <p:txBody>
          <a:bodyPr lIns="144000" tIns="144000" rIns="144000" bIns="14400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4" name="Textplatzhalter 16">
            <a:extLst>
              <a:ext uri="{FF2B5EF4-FFF2-40B4-BE49-F238E27FC236}">
                <a16:creationId xmlns:a16="http://schemas.microsoft.com/office/drawing/2014/main" id="{C3ABC3CE-9C0E-7340-85EB-AD55A2C74ACF}"/>
              </a:ext>
            </a:extLst>
          </p:cNvPr>
          <p:cNvSpPr>
            <a:spLocks noGrp="1"/>
          </p:cNvSpPr>
          <p:nvPr>
            <p:ph type="body" sz="quarter" idx="15" hasCustomPrompt="1"/>
          </p:nvPr>
        </p:nvSpPr>
        <p:spPr>
          <a:xfrm>
            <a:off x="6477600" y="3038039"/>
            <a:ext cx="5199762"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16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b="1" dirty="0"/>
              <a:t>Short </a:t>
            </a:r>
            <a:r>
              <a:rPr lang="de-DE" b="1" dirty="0" err="1"/>
              <a:t>introductory</a:t>
            </a:r>
            <a:r>
              <a:rPr lang="de-DE" b="1" dirty="0"/>
              <a:t> </a:t>
            </a:r>
            <a:r>
              <a:rPr lang="de-DE" b="1" dirty="0" err="1"/>
              <a:t>text</a:t>
            </a:r>
            <a:endParaRPr lang="de-DE" dirty="0"/>
          </a:p>
        </p:txBody>
      </p:sp>
      <p:sp>
        <p:nvSpPr>
          <p:cNvPr id="20" name="Textplatzhalter 19">
            <a:extLst>
              <a:ext uri="{FF2B5EF4-FFF2-40B4-BE49-F238E27FC236}">
                <a16:creationId xmlns:a16="http://schemas.microsoft.com/office/drawing/2014/main" id="{C781AF8B-F25D-C74E-9233-093F8743113D}"/>
              </a:ext>
            </a:extLst>
          </p:cNvPr>
          <p:cNvSpPr>
            <a:spLocks noGrp="1"/>
          </p:cNvSpPr>
          <p:nvPr>
            <p:ph type="body" sz="quarter" idx="17"/>
          </p:nvPr>
        </p:nvSpPr>
        <p:spPr>
          <a:xfrm>
            <a:off x="514638" y="2769577"/>
            <a:ext cx="5199539" cy="3235569"/>
          </a:xfrm>
          <a:prstGeom prst="rect">
            <a:avLst/>
          </a:prstGeom>
        </p:spPr>
        <p:txBody>
          <a:bodyPr lIns="0" tIns="0" rIns="0" bIns="0"/>
          <a:lstStyle>
            <a:lvl1pPr marL="0" indent="0">
              <a:lnSpc>
                <a:spcPts val="1800"/>
              </a:lnSpc>
              <a:spcBef>
                <a:spcPts val="600"/>
              </a:spcBef>
              <a:buNone/>
              <a:defRPr sz="1600"/>
            </a:lvl1pPr>
          </a:lstStyle>
          <a:p>
            <a:endParaRPr lang="de-DE" dirty="0"/>
          </a:p>
        </p:txBody>
      </p:sp>
      <p:sp>
        <p:nvSpPr>
          <p:cNvPr id="12" name="Foliennummernplatzhalter 5">
            <a:extLst>
              <a:ext uri="{FF2B5EF4-FFF2-40B4-BE49-F238E27FC236}">
                <a16:creationId xmlns:a16="http://schemas.microsoft.com/office/drawing/2014/main" id="{27B93628-5CF3-4A22-9955-B96BD1AE2793}"/>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9" name="Textplatzhalter 9">
            <a:extLst>
              <a:ext uri="{FF2B5EF4-FFF2-40B4-BE49-F238E27FC236}">
                <a16:creationId xmlns:a16="http://schemas.microsoft.com/office/drawing/2014/main" id="{1A0CBC61-A0AD-48B0-9C65-67A4C6A99116}"/>
              </a:ext>
            </a:extLst>
          </p:cNvPr>
          <p:cNvSpPr>
            <a:spLocks noGrp="1"/>
          </p:cNvSpPr>
          <p:nvPr>
            <p:ph type="body" sz="quarter" idx="18"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10" name="Datumsplatzhalter 3">
            <a:extLst>
              <a:ext uri="{FF2B5EF4-FFF2-40B4-BE49-F238E27FC236}">
                <a16:creationId xmlns:a16="http://schemas.microsoft.com/office/drawing/2014/main" id="{61790C9C-9202-4461-9ECF-6D3F805DDE6C}"/>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Tree>
    <p:extLst>
      <p:ext uri="{BB962C8B-B14F-4D97-AF65-F5344CB8AC3E}">
        <p14:creationId xmlns:p14="http://schemas.microsoft.com/office/powerpoint/2010/main" val="220112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9963F4C2-B1EA-7247-9D81-1D35413B57E8}"/>
              </a:ext>
            </a:extLst>
          </p:cNvPr>
          <p:cNvSpPr>
            <a:spLocks noGrp="1"/>
          </p:cNvSpPr>
          <p:nvPr>
            <p:ph type="pic" sz="quarter" idx="14"/>
          </p:nvPr>
        </p:nvSpPr>
        <p:spPr>
          <a:xfrm>
            <a:off x="523431" y="1491449"/>
            <a:ext cx="11159584" cy="3806038"/>
          </a:xfrm>
          <a:prstGeom prst="rect">
            <a:avLst/>
          </a:prstGeom>
        </p:spPr>
        <p:txBody>
          <a:bodyPr/>
          <a:lstStyle>
            <a:lvl1pPr marL="0" indent="0">
              <a:buNone/>
              <a:defRPr/>
            </a:lvl1pPr>
          </a:lstStyle>
          <a:p>
            <a:endParaRPr lang="de-DE" dirty="0"/>
          </a:p>
        </p:txBody>
      </p:sp>
      <p:sp>
        <p:nvSpPr>
          <p:cNvPr id="15" name="Textplatzhalter 16">
            <a:extLst>
              <a:ext uri="{FF2B5EF4-FFF2-40B4-BE49-F238E27FC236}">
                <a16:creationId xmlns:a16="http://schemas.microsoft.com/office/drawing/2014/main" id="{69EF2B0F-8C07-4646-A2D8-CAA8500C076D}"/>
              </a:ext>
            </a:extLst>
          </p:cNvPr>
          <p:cNvSpPr>
            <a:spLocks noGrp="1"/>
          </p:cNvSpPr>
          <p:nvPr>
            <p:ph type="body" sz="quarter" idx="15" hasCustomPrompt="1"/>
          </p:nvPr>
        </p:nvSpPr>
        <p:spPr>
          <a:xfrm>
            <a:off x="514639" y="5366552"/>
            <a:ext cx="11148206" cy="605650"/>
          </a:xfrm>
          <a:prstGeom prst="rect">
            <a:avLst/>
          </a:prstGeom>
        </p:spPr>
        <p:txBody>
          <a:bodyPr lIns="0">
            <a:normAutofit/>
          </a:bodyPr>
          <a:lstStyle>
            <a:lvl1pPr marL="0" marR="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lang="de-DE" sz="16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b="1" dirty="0"/>
              <a:t>Image </a:t>
            </a:r>
            <a:r>
              <a:rPr lang="de-DE" b="1" dirty="0" err="1"/>
              <a:t>description</a:t>
            </a:r>
            <a:endParaRPr lang="de-DE"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de-DE" dirty="0"/>
          </a:p>
        </p:txBody>
      </p:sp>
      <p:sp>
        <p:nvSpPr>
          <p:cNvPr id="13" name="Foliennummernplatzhalter 5">
            <a:extLst>
              <a:ext uri="{FF2B5EF4-FFF2-40B4-BE49-F238E27FC236}">
                <a16:creationId xmlns:a16="http://schemas.microsoft.com/office/drawing/2014/main" id="{AE28275E-9F01-46AB-B419-EC3470E98597}"/>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9" name="Textplatzhalter 9">
            <a:extLst>
              <a:ext uri="{FF2B5EF4-FFF2-40B4-BE49-F238E27FC236}">
                <a16:creationId xmlns:a16="http://schemas.microsoft.com/office/drawing/2014/main" id="{9600FB11-1BC0-4C38-8F5E-0F3D09A1348C}"/>
              </a:ext>
            </a:extLst>
          </p:cNvPr>
          <p:cNvSpPr>
            <a:spLocks noGrp="1"/>
          </p:cNvSpPr>
          <p:nvPr>
            <p:ph type="body" sz="quarter" idx="16"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10" name="Datumsplatzhalter 3">
            <a:extLst>
              <a:ext uri="{FF2B5EF4-FFF2-40B4-BE49-F238E27FC236}">
                <a16:creationId xmlns:a16="http://schemas.microsoft.com/office/drawing/2014/main" id="{41175996-C49A-4CDD-83FC-61D72D672DD7}"/>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1" name="Textplatzhalter 2">
            <a:extLst>
              <a:ext uri="{FF2B5EF4-FFF2-40B4-BE49-F238E27FC236}">
                <a16:creationId xmlns:a16="http://schemas.microsoft.com/office/drawing/2014/main" id="{6DB9B93B-8CB1-45D5-A25B-27CF07ACC518}"/>
              </a:ext>
            </a:extLst>
          </p:cNvPr>
          <p:cNvSpPr>
            <a:spLocks noGrp="1"/>
          </p:cNvSpPr>
          <p:nvPr>
            <p:ph type="body" sz="quarter" idx="18" hasCustomPrompt="1"/>
          </p:nvPr>
        </p:nvSpPr>
        <p:spPr>
          <a:xfrm>
            <a:off x="514639" y="6028865"/>
            <a:ext cx="11148206"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680552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ollbild links/Text">
    <p:spTree>
      <p:nvGrpSpPr>
        <p:cNvPr id="1" name=""/>
        <p:cNvGrpSpPr/>
        <p:nvPr/>
      </p:nvGrpSpPr>
      <p:grpSpPr>
        <a:xfrm>
          <a:off x="0" y="0"/>
          <a:ext cx="0" cy="0"/>
          <a:chOff x="0" y="0"/>
          <a:chExt cx="0" cy="0"/>
        </a:xfrm>
      </p:grpSpPr>
      <p:sp>
        <p:nvSpPr>
          <p:cNvPr id="8" name="Foliennummernplatzhalter 5">
            <a:extLst>
              <a:ext uri="{FF2B5EF4-FFF2-40B4-BE49-F238E27FC236}">
                <a16:creationId xmlns:a16="http://schemas.microsoft.com/office/drawing/2014/main" id="{6F34096C-70FB-458B-AEB6-16939A2E9EB7}"/>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4" name="Textplatzhalter 9">
            <a:extLst>
              <a:ext uri="{FF2B5EF4-FFF2-40B4-BE49-F238E27FC236}">
                <a16:creationId xmlns:a16="http://schemas.microsoft.com/office/drawing/2014/main" id="{92ABBF87-C11A-4DC9-A2FB-288658D4B236}"/>
              </a:ext>
            </a:extLst>
          </p:cNvPr>
          <p:cNvSpPr>
            <a:spLocks noGrp="1"/>
          </p:cNvSpPr>
          <p:nvPr>
            <p:ph type="body" sz="quarter" idx="13" hasCustomPrompt="1"/>
          </p:nvPr>
        </p:nvSpPr>
        <p:spPr>
          <a:xfrm>
            <a:off x="6478023" y="735956"/>
            <a:ext cx="3844146"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15" name="Bildplatzhalter 21">
            <a:extLst>
              <a:ext uri="{FF2B5EF4-FFF2-40B4-BE49-F238E27FC236}">
                <a16:creationId xmlns:a16="http://schemas.microsoft.com/office/drawing/2014/main" id="{18A936F6-6A00-41C9-9C1E-B1710ABB38FF}"/>
              </a:ext>
            </a:extLst>
          </p:cNvPr>
          <p:cNvSpPr>
            <a:spLocks noGrp="1"/>
          </p:cNvSpPr>
          <p:nvPr>
            <p:ph type="pic" sz="quarter" idx="18"/>
          </p:nvPr>
        </p:nvSpPr>
        <p:spPr>
          <a:xfrm>
            <a:off x="0" y="1467072"/>
            <a:ext cx="6096000" cy="5390927"/>
          </a:xfrm>
          <a:prstGeom prst="rect">
            <a:avLst/>
          </a:prstGeom>
          <a:noFill/>
        </p:spPr>
        <p:txBody>
          <a:bodyPr/>
          <a:lstStyle>
            <a:lvl1pPr marL="0" indent="0">
              <a:buNone/>
              <a:defRPr/>
            </a:lvl1pPr>
          </a:lstStyle>
          <a:p>
            <a:endParaRPr lang="de-DE" dirty="0"/>
          </a:p>
        </p:txBody>
      </p:sp>
      <p:sp>
        <p:nvSpPr>
          <p:cNvPr id="16" name="Textplatzhalter 16">
            <a:extLst>
              <a:ext uri="{FF2B5EF4-FFF2-40B4-BE49-F238E27FC236}">
                <a16:creationId xmlns:a16="http://schemas.microsoft.com/office/drawing/2014/main" id="{7B2B8F8B-EA89-4AB7-AAA2-05987ECFD027}"/>
              </a:ext>
            </a:extLst>
          </p:cNvPr>
          <p:cNvSpPr>
            <a:spLocks noGrp="1"/>
          </p:cNvSpPr>
          <p:nvPr>
            <p:ph type="body" sz="quarter" idx="15" hasCustomPrompt="1"/>
          </p:nvPr>
        </p:nvSpPr>
        <p:spPr>
          <a:xfrm>
            <a:off x="6478023" y="1467073"/>
            <a:ext cx="5184822"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4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Small headline that runs over several lines.</a:t>
            </a:r>
            <a:endParaRPr lang="de-DE" dirty="0"/>
          </a:p>
        </p:txBody>
      </p:sp>
      <p:sp>
        <p:nvSpPr>
          <p:cNvPr id="17" name="Textplatzhalter 16">
            <a:extLst>
              <a:ext uri="{FF2B5EF4-FFF2-40B4-BE49-F238E27FC236}">
                <a16:creationId xmlns:a16="http://schemas.microsoft.com/office/drawing/2014/main" id="{948D2F5B-7214-40AA-846E-DC0F0EBA5984}"/>
              </a:ext>
            </a:extLst>
          </p:cNvPr>
          <p:cNvSpPr>
            <a:spLocks noGrp="1"/>
          </p:cNvSpPr>
          <p:nvPr>
            <p:ph type="body" sz="quarter" idx="16" hasCustomPrompt="1"/>
          </p:nvPr>
        </p:nvSpPr>
        <p:spPr>
          <a:xfrm>
            <a:off x="6478023" y="2769577"/>
            <a:ext cx="5184822" cy="3209192"/>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9" name="Datumsplatzhalter 3">
            <a:extLst>
              <a:ext uri="{FF2B5EF4-FFF2-40B4-BE49-F238E27FC236}">
                <a16:creationId xmlns:a16="http://schemas.microsoft.com/office/drawing/2014/main" id="{E5B6982F-9CFB-4B71-8A90-266898D7F4E7}"/>
              </a:ext>
            </a:extLst>
          </p:cNvPr>
          <p:cNvSpPr>
            <a:spLocks noGrp="1"/>
          </p:cNvSpPr>
          <p:nvPr>
            <p:ph type="dt" sz="half" idx="2"/>
          </p:nvPr>
        </p:nvSpPr>
        <p:spPr>
          <a:xfrm>
            <a:off x="6478023"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0" name="Textplatzhalter 2">
            <a:extLst>
              <a:ext uri="{FF2B5EF4-FFF2-40B4-BE49-F238E27FC236}">
                <a16:creationId xmlns:a16="http://schemas.microsoft.com/office/drawing/2014/main" id="{8C56FFC2-A283-4B9B-9CE3-807F819E827B}"/>
              </a:ext>
            </a:extLst>
          </p:cNvPr>
          <p:cNvSpPr>
            <a:spLocks noGrp="1"/>
          </p:cNvSpPr>
          <p:nvPr>
            <p:ph type="body" sz="quarter" idx="19"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383958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Fokusbox">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3815A0E-B306-7340-A5C3-043234B683E7}"/>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platzhalter 7">
            <a:extLst>
              <a:ext uri="{FF2B5EF4-FFF2-40B4-BE49-F238E27FC236}">
                <a16:creationId xmlns:a16="http://schemas.microsoft.com/office/drawing/2014/main" id="{905BB2DB-12B6-4BDC-9271-782FFA44F212}"/>
              </a:ext>
            </a:extLst>
          </p:cNvPr>
          <p:cNvSpPr>
            <a:spLocks noGrp="1"/>
          </p:cNvSpPr>
          <p:nvPr>
            <p:ph type="body" sz="quarter" idx="15" hasCustomPrompt="1"/>
          </p:nvPr>
        </p:nvSpPr>
        <p:spPr>
          <a:xfrm>
            <a:off x="527917" y="6339679"/>
            <a:ext cx="7250173" cy="184934"/>
          </a:xfrm>
          <a:prstGeom prst="rect">
            <a:avLst/>
          </a:prstGeom>
        </p:spPr>
        <p:txBody>
          <a:bodyPr lIns="0" tIns="0" rIns="0" bIns="0"/>
          <a:lstStyle>
            <a:lvl1pPr marL="0" indent="0">
              <a:lnSpc>
                <a:spcPct val="100000"/>
              </a:lnSpc>
              <a:buNone/>
              <a:defRPr sz="1600" b="0" i="0">
                <a:solidFill>
                  <a:schemeClr val="tx2"/>
                </a:solidFill>
              </a:defRPr>
            </a:lvl1pPr>
          </a:lstStyle>
          <a:p>
            <a:r>
              <a:rPr lang="de-DE" dirty="0"/>
              <a:t>Topic </a:t>
            </a:r>
            <a:r>
              <a:rPr lang="de-DE" dirty="0" err="1"/>
              <a:t>of</a:t>
            </a:r>
            <a:r>
              <a:rPr lang="de-DE" dirty="0"/>
              <a:t> </a:t>
            </a:r>
            <a:r>
              <a:rPr lang="de-DE" dirty="0" err="1"/>
              <a:t>the</a:t>
            </a:r>
            <a:r>
              <a:rPr lang="de-DE" dirty="0"/>
              <a:t> </a:t>
            </a:r>
            <a:r>
              <a:rPr lang="de-DE" dirty="0" err="1"/>
              <a:t>presentation</a:t>
            </a:r>
            <a:r>
              <a:rPr lang="de-DE" dirty="0"/>
              <a:t> | Name | Date</a:t>
            </a:r>
          </a:p>
        </p:txBody>
      </p:sp>
      <p:sp>
        <p:nvSpPr>
          <p:cNvPr id="7" name="Textplatzhalter 7">
            <a:extLst>
              <a:ext uri="{FF2B5EF4-FFF2-40B4-BE49-F238E27FC236}">
                <a16:creationId xmlns:a16="http://schemas.microsoft.com/office/drawing/2014/main" id="{2632CA8B-16DA-410E-BB86-D541836A4244}"/>
              </a:ext>
            </a:extLst>
          </p:cNvPr>
          <p:cNvSpPr>
            <a:spLocks noGrp="1"/>
          </p:cNvSpPr>
          <p:nvPr>
            <p:ph type="body" sz="quarter" idx="13" hasCustomPrompt="1"/>
          </p:nvPr>
        </p:nvSpPr>
        <p:spPr>
          <a:xfrm>
            <a:off x="527917" y="4331695"/>
            <a:ext cx="7250173" cy="476971"/>
          </a:xfrm>
          <a:prstGeom prst="rect">
            <a:avLst/>
          </a:prstGeom>
        </p:spPr>
        <p:txBody>
          <a:bodyPr lIns="0" tIns="0" rIns="0" bIns="0"/>
          <a:lstStyle>
            <a:lvl1pPr marL="0" indent="0">
              <a:lnSpc>
                <a:spcPct val="100000"/>
              </a:lnSpc>
              <a:buNone/>
              <a:defRPr sz="3600" b="1" i="1">
                <a:solidFill>
                  <a:schemeClr val="tx2"/>
                </a:solidFill>
              </a:defRPr>
            </a:lvl1pPr>
          </a:lstStyle>
          <a:p>
            <a:r>
              <a:rPr lang="de-DE" dirty="0"/>
              <a:t>Here </a:t>
            </a:r>
            <a:r>
              <a:rPr lang="de-DE" dirty="0" err="1"/>
              <a:t>is</a:t>
            </a:r>
            <a:r>
              <a:rPr lang="de-DE" dirty="0"/>
              <a:t> the title</a:t>
            </a:r>
          </a:p>
        </p:txBody>
      </p:sp>
      <p:sp>
        <p:nvSpPr>
          <p:cNvPr id="8" name="Textplatzhalter 7">
            <a:extLst>
              <a:ext uri="{FF2B5EF4-FFF2-40B4-BE49-F238E27FC236}">
                <a16:creationId xmlns:a16="http://schemas.microsoft.com/office/drawing/2014/main" id="{5887D435-E9A2-416B-BF00-EFAADFE306FD}"/>
              </a:ext>
            </a:extLst>
          </p:cNvPr>
          <p:cNvSpPr>
            <a:spLocks noGrp="1"/>
          </p:cNvSpPr>
          <p:nvPr>
            <p:ph type="body" sz="quarter" idx="14" hasCustomPrompt="1"/>
          </p:nvPr>
        </p:nvSpPr>
        <p:spPr>
          <a:xfrm>
            <a:off x="527917" y="4846538"/>
            <a:ext cx="7250173" cy="476971"/>
          </a:xfrm>
          <a:prstGeom prst="rect">
            <a:avLst/>
          </a:prstGeom>
        </p:spPr>
        <p:txBody>
          <a:bodyPr lIns="0" tIns="0" rIns="0" bIns="0"/>
          <a:lstStyle>
            <a:lvl1pPr marL="0" indent="0">
              <a:lnSpc>
                <a:spcPct val="100000"/>
              </a:lnSpc>
              <a:buNone/>
              <a:defRPr sz="2400" b="0" i="0">
                <a:solidFill>
                  <a:schemeClr val="tx2"/>
                </a:solidFill>
              </a:defRPr>
            </a:lvl1pPr>
          </a:lstStyle>
          <a:p>
            <a:r>
              <a:rPr lang="de-DE" dirty="0"/>
              <a:t>Here </a:t>
            </a:r>
            <a:r>
              <a:rPr lang="de-DE" dirty="0" err="1"/>
              <a:t>is</a:t>
            </a:r>
            <a:r>
              <a:rPr lang="de-DE" dirty="0"/>
              <a:t> the </a:t>
            </a:r>
            <a:r>
              <a:rPr lang="de-DE" dirty="0" err="1"/>
              <a:t>subtitle</a:t>
            </a:r>
            <a:endParaRPr lang="de-DE" dirty="0"/>
          </a:p>
        </p:txBody>
      </p:sp>
      <p:pic>
        <p:nvPicPr>
          <p:cNvPr id="9" name="Grafik 8">
            <a:extLst>
              <a:ext uri="{FF2B5EF4-FFF2-40B4-BE49-F238E27FC236}">
                <a16:creationId xmlns:a16="http://schemas.microsoft.com/office/drawing/2014/main" id="{D736CE43-078F-4A87-B8D8-D0D36B6013A7}"/>
              </a:ext>
            </a:extLst>
          </p:cNvPr>
          <p:cNvPicPr>
            <a:picLocks noChangeAspect="1"/>
          </p:cNvPicPr>
          <p:nvPr userDrawn="1"/>
        </p:nvPicPr>
        <p:blipFill>
          <a:blip r:embed="rId3"/>
          <a:srcRect/>
          <a:stretch/>
        </p:blipFill>
        <p:spPr>
          <a:xfrm>
            <a:off x="9797248" y="5615748"/>
            <a:ext cx="2394752" cy="926665"/>
          </a:xfrm>
          <a:prstGeom prst="rect">
            <a:avLst/>
          </a:prstGeom>
        </p:spPr>
      </p:pic>
    </p:spTree>
    <p:extLst>
      <p:ext uri="{BB962C8B-B14F-4D97-AF65-F5344CB8AC3E}">
        <p14:creationId xmlns:p14="http://schemas.microsoft.com/office/powerpoint/2010/main" val="2420720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Vollbild rechts">
    <p:spTree>
      <p:nvGrpSpPr>
        <p:cNvPr id="1" name=""/>
        <p:cNvGrpSpPr/>
        <p:nvPr/>
      </p:nvGrpSpPr>
      <p:grpSpPr>
        <a:xfrm>
          <a:off x="0" y="0"/>
          <a:ext cx="0" cy="0"/>
          <a:chOff x="0" y="0"/>
          <a:chExt cx="0" cy="0"/>
        </a:xfrm>
      </p:grpSpPr>
      <p:sp>
        <p:nvSpPr>
          <p:cNvPr id="15" name="Bildplatzhalter 21">
            <a:extLst>
              <a:ext uri="{FF2B5EF4-FFF2-40B4-BE49-F238E27FC236}">
                <a16:creationId xmlns:a16="http://schemas.microsoft.com/office/drawing/2014/main" id="{5062BE4E-EFB8-4E09-8BF8-F6A351C5E274}"/>
              </a:ext>
            </a:extLst>
          </p:cNvPr>
          <p:cNvSpPr>
            <a:spLocks noGrp="1"/>
          </p:cNvSpPr>
          <p:nvPr>
            <p:ph type="pic" sz="quarter" idx="18"/>
          </p:nvPr>
        </p:nvSpPr>
        <p:spPr>
          <a:xfrm>
            <a:off x="6482576" y="1469492"/>
            <a:ext cx="5709424" cy="5388508"/>
          </a:xfrm>
          <a:prstGeom prst="rect">
            <a:avLst/>
          </a:prstGeom>
          <a:noFill/>
        </p:spPr>
        <p:txBody>
          <a:bodyPr/>
          <a:lstStyle>
            <a:lvl1pPr marL="0" indent="0">
              <a:buNone/>
              <a:defRPr/>
            </a:lvl1pPr>
          </a:lstStyle>
          <a:p>
            <a:endParaRPr lang="de-DE" dirty="0"/>
          </a:p>
        </p:txBody>
      </p:sp>
      <p:sp>
        <p:nvSpPr>
          <p:cNvPr id="16" name="Textplatzhalter 16">
            <a:extLst>
              <a:ext uri="{FF2B5EF4-FFF2-40B4-BE49-F238E27FC236}">
                <a16:creationId xmlns:a16="http://schemas.microsoft.com/office/drawing/2014/main" id="{52A041DA-1614-4AED-8C45-8166F744F683}"/>
              </a:ext>
            </a:extLst>
          </p:cNvPr>
          <p:cNvSpPr>
            <a:spLocks noGrp="1"/>
          </p:cNvSpPr>
          <p:nvPr>
            <p:ph type="body" sz="quarter" idx="15" hasCustomPrompt="1"/>
          </p:nvPr>
        </p:nvSpPr>
        <p:spPr>
          <a:xfrm>
            <a:off x="520276" y="1469492"/>
            <a:ext cx="5189149" cy="708536"/>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2400" b="1" smtClean="0">
                <a:solidFill>
                  <a:schemeClr val="tx2"/>
                </a:solidFill>
                <a:effectLst/>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Small headline that runs over several lines.</a:t>
            </a:r>
            <a:endParaRPr lang="de-DE" dirty="0"/>
          </a:p>
        </p:txBody>
      </p:sp>
      <p:sp>
        <p:nvSpPr>
          <p:cNvPr id="19" name="Foliennummernplatzhalter 5">
            <a:extLst>
              <a:ext uri="{FF2B5EF4-FFF2-40B4-BE49-F238E27FC236}">
                <a16:creationId xmlns:a16="http://schemas.microsoft.com/office/drawing/2014/main" id="{3AB106B3-4AE8-4E3C-AA5A-475711E291E9}"/>
              </a:ext>
            </a:extLst>
          </p:cNvPr>
          <p:cNvSpPr>
            <a:spLocks noGrp="1"/>
          </p:cNvSpPr>
          <p:nvPr>
            <p:ph type="sldNum" sz="quarter" idx="4"/>
          </p:nvPr>
        </p:nvSpPr>
        <p:spPr>
          <a:xfrm>
            <a:off x="4284269"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0" name="Textplatzhalter 16">
            <a:extLst>
              <a:ext uri="{FF2B5EF4-FFF2-40B4-BE49-F238E27FC236}">
                <a16:creationId xmlns:a16="http://schemas.microsoft.com/office/drawing/2014/main" id="{8C36D524-CAD5-4671-8A80-68C200CE10FB}"/>
              </a:ext>
            </a:extLst>
          </p:cNvPr>
          <p:cNvSpPr>
            <a:spLocks noGrp="1"/>
          </p:cNvSpPr>
          <p:nvPr>
            <p:ph type="body" sz="quarter" idx="16" hasCustomPrompt="1"/>
          </p:nvPr>
        </p:nvSpPr>
        <p:spPr>
          <a:xfrm>
            <a:off x="520276" y="2769577"/>
            <a:ext cx="5194724" cy="3213832"/>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17" name="Textplatzhalter 9">
            <a:extLst>
              <a:ext uri="{FF2B5EF4-FFF2-40B4-BE49-F238E27FC236}">
                <a16:creationId xmlns:a16="http://schemas.microsoft.com/office/drawing/2014/main" id="{777493AC-3DBF-4901-8603-1E7DC93228D8}"/>
              </a:ext>
            </a:extLst>
          </p:cNvPr>
          <p:cNvSpPr>
            <a:spLocks noGrp="1"/>
          </p:cNvSpPr>
          <p:nvPr>
            <p:ph type="body" sz="quarter" idx="19" hasCustomPrompt="1"/>
          </p:nvPr>
        </p:nvSpPr>
        <p:spPr>
          <a:xfrm>
            <a:off x="523517" y="742821"/>
            <a:ext cx="9783763" cy="357009"/>
          </a:xfrm>
          <a:prstGeom prst="rect">
            <a:avLst/>
          </a:prstGeom>
        </p:spPr>
        <p:txBody>
          <a:bodyPr lIns="0" tIns="0" rIns="0" bIns="0">
            <a:normAutofit/>
          </a:bodyPr>
          <a:lstStyle>
            <a:lvl1pPr marL="0" indent="0">
              <a:buNone/>
              <a:defRPr sz="1800" b="1">
                <a:solidFill>
                  <a:schemeClr val="bg1"/>
                </a:solidFill>
              </a:defRPr>
            </a:lvl1pPr>
          </a:lstStyle>
          <a:p>
            <a:r>
              <a:rPr lang="de-DE" dirty="0"/>
              <a:t>Headline/</a:t>
            </a:r>
            <a:r>
              <a:rPr lang="de-DE" dirty="0" err="1"/>
              <a:t>Theme</a:t>
            </a:r>
            <a:r>
              <a:rPr lang="de-DE" dirty="0"/>
              <a:t>/Chapter</a:t>
            </a:r>
          </a:p>
        </p:txBody>
      </p:sp>
      <p:sp>
        <p:nvSpPr>
          <p:cNvPr id="9" name="Datumsplatzhalter 3">
            <a:extLst>
              <a:ext uri="{FF2B5EF4-FFF2-40B4-BE49-F238E27FC236}">
                <a16:creationId xmlns:a16="http://schemas.microsoft.com/office/drawing/2014/main" id="{6A787C58-3D47-4041-8805-3E8B1D23ABD6}"/>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11" name="Textplatzhalter 2">
            <a:extLst>
              <a:ext uri="{FF2B5EF4-FFF2-40B4-BE49-F238E27FC236}">
                <a16:creationId xmlns:a16="http://schemas.microsoft.com/office/drawing/2014/main" id="{982A6F9E-908F-4C91-8E66-404064F0D581}"/>
              </a:ext>
            </a:extLst>
          </p:cNvPr>
          <p:cNvSpPr>
            <a:spLocks noGrp="1"/>
          </p:cNvSpPr>
          <p:nvPr>
            <p:ph type="body" sz="quarter" idx="20" hasCustomPrompt="1"/>
          </p:nvPr>
        </p:nvSpPr>
        <p:spPr>
          <a:xfrm>
            <a:off x="529154" y="6028865"/>
            <a:ext cx="5179186"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5750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mit eigenem 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B9AFAE9-3AA6-ED47-8416-9A8C4416F21A}"/>
              </a:ext>
            </a:extLst>
          </p:cNvPr>
          <p:cNvSpPr>
            <a:spLocks noGrp="1"/>
          </p:cNvSpPr>
          <p:nvPr>
            <p:ph type="pic" sz="quarter" idx="15"/>
          </p:nvPr>
        </p:nvSpPr>
        <p:spPr>
          <a:xfrm>
            <a:off x="0" y="0"/>
            <a:ext cx="12192000" cy="3411538"/>
          </a:xfrm>
          <a:prstGeom prst="rect">
            <a:avLst/>
          </a:prstGeom>
        </p:spPr>
        <p:txBody>
          <a:bodyPr/>
          <a:lstStyle>
            <a:lvl1pPr marL="0" indent="0">
              <a:buNone/>
              <a:defRPr/>
            </a:lvl1pPr>
          </a:lstStyle>
          <a:p>
            <a:endParaRPr lang="de-DE" dirty="0"/>
          </a:p>
        </p:txBody>
      </p:sp>
      <p:cxnSp>
        <p:nvCxnSpPr>
          <p:cNvPr id="18" name="Gerader Verbinder 17">
            <a:extLst>
              <a:ext uri="{FF2B5EF4-FFF2-40B4-BE49-F238E27FC236}">
                <a16:creationId xmlns:a16="http://schemas.microsoft.com/office/drawing/2014/main" id="{902C99D7-65BF-4586-A00E-BC048649D47D}"/>
              </a:ext>
            </a:extLst>
          </p:cNvPr>
          <p:cNvCxnSpPr>
            <a:cxnSpLocks/>
          </p:cNvCxnSpPr>
          <p:nvPr userDrawn="1"/>
        </p:nvCxnSpPr>
        <p:spPr>
          <a:xfrm>
            <a:off x="0" y="729762"/>
            <a:ext cx="839665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10DD2E7E-2DE8-49A6-8A34-248F2114932D}"/>
              </a:ext>
            </a:extLst>
          </p:cNvPr>
          <p:cNvCxnSpPr>
            <a:cxnSpLocks/>
          </p:cNvCxnSpPr>
          <p:nvPr userDrawn="1"/>
        </p:nvCxnSpPr>
        <p:spPr>
          <a:xfrm>
            <a:off x="8396654" y="697832"/>
            <a:ext cx="0" cy="48061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605D841-6F7D-489C-B0FF-DAF2A91D6ADB}"/>
              </a:ext>
            </a:extLst>
          </p:cNvPr>
          <p:cNvCxnSpPr>
            <a:cxnSpLocks/>
          </p:cNvCxnSpPr>
          <p:nvPr userDrawn="1"/>
        </p:nvCxnSpPr>
        <p:spPr>
          <a:xfrm>
            <a:off x="1828800" y="5462955"/>
            <a:ext cx="656785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Textplatzhalter 7">
            <a:extLst>
              <a:ext uri="{FF2B5EF4-FFF2-40B4-BE49-F238E27FC236}">
                <a16:creationId xmlns:a16="http://schemas.microsoft.com/office/drawing/2014/main" id="{5ED0AF30-10F2-4FDF-BE5E-834E18E636C1}"/>
              </a:ext>
            </a:extLst>
          </p:cNvPr>
          <p:cNvSpPr>
            <a:spLocks noGrp="1"/>
          </p:cNvSpPr>
          <p:nvPr>
            <p:ph type="body" sz="quarter" idx="16" hasCustomPrompt="1"/>
          </p:nvPr>
        </p:nvSpPr>
        <p:spPr>
          <a:xfrm>
            <a:off x="527917" y="6339679"/>
            <a:ext cx="7250173" cy="184934"/>
          </a:xfrm>
          <a:prstGeom prst="rect">
            <a:avLst/>
          </a:prstGeom>
        </p:spPr>
        <p:txBody>
          <a:bodyPr lIns="0" tIns="0" rIns="0" bIns="0"/>
          <a:lstStyle>
            <a:lvl1pPr marL="0" indent="0">
              <a:lnSpc>
                <a:spcPct val="100000"/>
              </a:lnSpc>
              <a:buNone/>
              <a:defRPr sz="1600" b="0" i="0">
                <a:solidFill>
                  <a:schemeClr val="tx2"/>
                </a:solidFill>
              </a:defRPr>
            </a:lvl1pPr>
          </a:lstStyle>
          <a:p>
            <a:r>
              <a:rPr lang="de-DE" dirty="0"/>
              <a:t>Topic </a:t>
            </a:r>
            <a:r>
              <a:rPr lang="de-DE" dirty="0" err="1"/>
              <a:t>of</a:t>
            </a:r>
            <a:r>
              <a:rPr lang="de-DE" dirty="0"/>
              <a:t> </a:t>
            </a:r>
            <a:r>
              <a:rPr lang="de-DE" dirty="0" err="1"/>
              <a:t>the</a:t>
            </a:r>
            <a:r>
              <a:rPr lang="de-DE" dirty="0"/>
              <a:t> </a:t>
            </a:r>
            <a:r>
              <a:rPr lang="de-DE" dirty="0" err="1"/>
              <a:t>presentation</a:t>
            </a:r>
            <a:r>
              <a:rPr lang="de-DE" dirty="0"/>
              <a:t> | Name | Date</a:t>
            </a:r>
          </a:p>
        </p:txBody>
      </p:sp>
      <p:sp>
        <p:nvSpPr>
          <p:cNvPr id="16" name="Textplatzhalter 7">
            <a:extLst>
              <a:ext uri="{FF2B5EF4-FFF2-40B4-BE49-F238E27FC236}">
                <a16:creationId xmlns:a16="http://schemas.microsoft.com/office/drawing/2014/main" id="{6FDB0035-1A10-48EC-BD01-8F1810C28755}"/>
              </a:ext>
            </a:extLst>
          </p:cNvPr>
          <p:cNvSpPr>
            <a:spLocks noGrp="1"/>
          </p:cNvSpPr>
          <p:nvPr>
            <p:ph type="body" sz="quarter" idx="13" hasCustomPrompt="1"/>
          </p:nvPr>
        </p:nvSpPr>
        <p:spPr>
          <a:xfrm>
            <a:off x="527917" y="4331695"/>
            <a:ext cx="7250173" cy="476971"/>
          </a:xfrm>
          <a:prstGeom prst="rect">
            <a:avLst/>
          </a:prstGeom>
        </p:spPr>
        <p:txBody>
          <a:bodyPr lIns="0" tIns="0" rIns="0" bIns="0"/>
          <a:lstStyle>
            <a:lvl1pPr marL="0" indent="0">
              <a:lnSpc>
                <a:spcPct val="100000"/>
              </a:lnSpc>
              <a:buNone/>
              <a:defRPr sz="3600" b="1" i="1">
                <a:solidFill>
                  <a:schemeClr val="tx2"/>
                </a:solidFill>
              </a:defRPr>
            </a:lvl1pPr>
          </a:lstStyle>
          <a:p>
            <a:r>
              <a:rPr lang="de-DE" dirty="0"/>
              <a:t>Here </a:t>
            </a:r>
            <a:r>
              <a:rPr lang="de-DE" dirty="0" err="1"/>
              <a:t>is</a:t>
            </a:r>
            <a:r>
              <a:rPr lang="de-DE" dirty="0"/>
              <a:t> the title</a:t>
            </a:r>
          </a:p>
        </p:txBody>
      </p:sp>
      <p:sp>
        <p:nvSpPr>
          <p:cNvPr id="17" name="Textplatzhalter 7">
            <a:extLst>
              <a:ext uri="{FF2B5EF4-FFF2-40B4-BE49-F238E27FC236}">
                <a16:creationId xmlns:a16="http://schemas.microsoft.com/office/drawing/2014/main" id="{24C93C12-5ACC-4351-B65A-6CAF66140CDE}"/>
              </a:ext>
            </a:extLst>
          </p:cNvPr>
          <p:cNvSpPr>
            <a:spLocks noGrp="1"/>
          </p:cNvSpPr>
          <p:nvPr>
            <p:ph type="body" sz="quarter" idx="14" hasCustomPrompt="1"/>
          </p:nvPr>
        </p:nvSpPr>
        <p:spPr>
          <a:xfrm>
            <a:off x="527917" y="4846538"/>
            <a:ext cx="7250173" cy="476971"/>
          </a:xfrm>
          <a:prstGeom prst="rect">
            <a:avLst/>
          </a:prstGeom>
        </p:spPr>
        <p:txBody>
          <a:bodyPr lIns="0" tIns="0" rIns="0" bIns="0"/>
          <a:lstStyle>
            <a:lvl1pPr marL="0" indent="0">
              <a:lnSpc>
                <a:spcPct val="100000"/>
              </a:lnSpc>
              <a:buNone/>
              <a:defRPr sz="2400" b="0" i="0">
                <a:solidFill>
                  <a:schemeClr val="tx2"/>
                </a:solidFill>
              </a:defRPr>
            </a:lvl1pPr>
          </a:lstStyle>
          <a:p>
            <a:r>
              <a:rPr lang="de-DE" dirty="0"/>
              <a:t>Here </a:t>
            </a:r>
            <a:r>
              <a:rPr lang="de-DE" dirty="0" err="1"/>
              <a:t>is</a:t>
            </a:r>
            <a:r>
              <a:rPr lang="de-DE" dirty="0"/>
              <a:t> the </a:t>
            </a:r>
            <a:r>
              <a:rPr lang="de-DE" dirty="0" err="1"/>
              <a:t>subtitle</a:t>
            </a:r>
            <a:endParaRPr lang="de-DE" dirty="0"/>
          </a:p>
        </p:txBody>
      </p:sp>
      <p:pic>
        <p:nvPicPr>
          <p:cNvPr id="11" name="Grafik 10">
            <a:extLst>
              <a:ext uri="{FF2B5EF4-FFF2-40B4-BE49-F238E27FC236}">
                <a16:creationId xmlns:a16="http://schemas.microsoft.com/office/drawing/2014/main" id="{F3392E97-7C16-485F-B954-CAA8E3303C6B}"/>
              </a:ext>
            </a:extLst>
          </p:cNvPr>
          <p:cNvPicPr>
            <a:picLocks noChangeAspect="1"/>
          </p:cNvPicPr>
          <p:nvPr userDrawn="1"/>
        </p:nvPicPr>
        <p:blipFill>
          <a:blip r:embed="rId2"/>
          <a:srcRect/>
          <a:stretch/>
        </p:blipFill>
        <p:spPr>
          <a:xfrm>
            <a:off x="9797248" y="5615748"/>
            <a:ext cx="2394752" cy="926665"/>
          </a:xfrm>
          <a:prstGeom prst="rect">
            <a:avLst/>
          </a:prstGeom>
        </p:spPr>
      </p:pic>
    </p:spTree>
    <p:extLst>
      <p:ext uri="{BB962C8B-B14F-4D97-AF65-F5344CB8AC3E}">
        <p14:creationId xmlns:p14="http://schemas.microsoft.com/office/powerpoint/2010/main" val="80082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altrenn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D752C10-3DE1-A442-B6B9-3003175FEB6D}"/>
              </a:ext>
            </a:extLst>
          </p:cNvPr>
          <p:cNvPicPr>
            <a:picLocks noChangeAspect="1"/>
          </p:cNvPicPr>
          <p:nvPr userDrawn="1"/>
        </p:nvPicPr>
        <p:blipFill rotWithShape="1">
          <a:blip r:embed="rId2"/>
          <a:srcRect l="4856" t="28058" r="7677" b="28323"/>
          <a:stretch/>
        </p:blipFill>
        <p:spPr>
          <a:xfrm>
            <a:off x="0" y="0"/>
            <a:ext cx="12192000" cy="3420094"/>
          </a:xfrm>
          <a:prstGeom prst="rect">
            <a:avLst/>
          </a:prstGeom>
        </p:spPr>
      </p:pic>
      <p:sp>
        <p:nvSpPr>
          <p:cNvPr id="14" name="Textplatzhalter 7">
            <a:extLst>
              <a:ext uri="{FF2B5EF4-FFF2-40B4-BE49-F238E27FC236}">
                <a16:creationId xmlns:a16="http://schemas.microsoft.com/office/drawing/2014/main" id="{B47FCFAF-83A5-4DD0-9ED1-AA4C8A4919AB}"/>
              </a:ext>
            </a:extLst>
          </p:cNvPr>
          <p:cNvSpPr>
            <a:spLocks noGrp="1"/>
          </p:cNvSpPr>
          <p:nvPr>
            <p:ph type="body" sz="quarter" idx="13" hasCustomPrompt="1"/>
          </p:nvPr>
        </p:nvSpPr>
        <p:spPr>
          <a:xfrm>
            <a:off x="527917" y="4331695"/>
            <a:ext cx="7250173" cy="476971"/>
          </a:xfrm>
          <a:prstGeom prst="rect">
            <a:avLst/>
          </a:prstGeom>
        </p:spPr>
        <p:txBody>
          <a:bodyPr lIns="0" tIns="0" rIns="0" bIns="0"/>
          <a:lstStyle>
            <a:lvl1pPr marL="0" indent="0">
              <a:lnSpc>
                <a:spcPct val="100000"/>
              </a:lnSpc>
              <a:buNone/>
              <a:defRPr sz="3600" b="1" i="1">
                <a:solidFill>
                  <a:schemeClr val="tx2"/>
                </a:solidFill>
              </a:defRPr>
            </a:lvl1pPr>
          </a:lstStyle>
          <a:p>
            <a:r>
              <a:rPr lang="de-DE" dirty="0"/>
              <a:t>Here </a:t>
            </a:r>
            <a:r>
              <a:rPr lang="de-DE" dirty="0" err="1"/>
              <a:t>is</a:t>
            </a:r>
            <a:r>
              <a:rPr lang="de-DE" dirty="0"/>
              <a:t> </a:t>
            </a:r>
            <a:r>
              <a:rPr lang="de-DE" dirty="0" err="1"/>
              <a:t>the</a:t>
            </a:r>
            <a:r>
              <a:rPr lang="de-DE" dirty="0"/>
              <a:t> </a:t>
            </a:r>
            <a:r>
              <a:rPr lang="de-DE" dirty="0" err="1"/>
              <a:t>next</a:t>
            </a:r>
            <a:r>
              <a:rPr lang="de-DE" dirty="0"/>
              <a:t> </a:t>
            </a:r>
            <a:r>
              <a:rPr lang="de-DE" dirty="0" err="1"/>
              <a:t>chapter</a:t>
            </a:r>
            <a:endParaRPr lang="de-DE" dirty="0"/>
          </a:p>
        </p:txBody>
      </p:sp>
      <p:pic>
        <p:nvPicPr>
          <p:cNvPr id="8" name="Grafik 7">
            <a:extLst>
              <a:ext uri="{FF2B5EF4-FFF2-40B4-BE49-F238E27FC236}">
                <a16:creationId xmlns:a16="http://schemas.microsoft.com/office/drawing/2014/main" id="{BED6582C-2B17-40CF-A0CB-19BE175BC508}"/>
              </a:ext>
            </a:extLst>
          </p:cNvPr>
          <p:cNvPicPr>
            <a:picLocks noChangeAspect="1"/>
          </p:cNvPicPr>
          <p:nvPr userDrawn="1"/>
        </p:nvPicPr>
        <p:blipFill>
          <a:blip r:embed="rId3"/>
          <a:srcRect/>
          <a:stretch/>
        </p:blipFill>
        <p:spPr>
          <a:xfrm>
            <a:off x="9797248" y="335161"/>
            <a:ext cx="2394752" cy="926665"/>
          </a:xfrm>
          <a:prstGeom prst="rect">
            <a:avLst/>
          </a:prstGeom>
        </p:spPr>
      </p:pic>
      <p:sp>
        <p:nvSpPr>
          <p:cNvPr id="15" name="Textplatzhalter 7">
            <a:extLst>
              <a:ext uri="{FF2B5EF4-FFF2-40B4-BE49-F238E27FC236}">
                <a16:creationId xmlns:a16="http://schemas.microsoft.com/office/drawing/2014/main" id="{A3A68E7C-6E27-4ED0-B836-D31A9EDF63FC}"/>
              </a:ext>
            </a:extLst>
          </p:cNvPr>
          <p:cNvSpPr>
            <a:spLocks noGrp="1"/>
          </p:cNvSpPr>
          <p:nvPr>
            <p:ph type="body" sz="quarter" idx="14" hasCustomPrompt="1"/>
          </p:nvPr>
        </p:nvSpPr>
        <p:spPr>
          <a:xfrm>
            <a:off x="527917" y="4846538"/>
            <a:ext cx="7250173" cy="476971"/>
          </a:xfrm>
          <a:prstGeom prst="rect">
            <a:avLst/>
          </a:prstGeom>
        </p:spPr>
        <p:txBody>
          <a:bodyPr lIns="0" tIns="0" rIns="0" bIns="0"/>
          <a:lstStyle>
            <a:lvl1pPr marL="0" indent="0">
              <a:lnSpc>
                <a:spcPct val="100000"/>
              </a:lnSpc>
              <a:buNone/>
              <a:defRPr sz="2400" b="0" i="0">
                <a:solidFill>
                  <a:schemeClr val="tx2"/>
                </a:solidFill>
              </a:defRPr>
            </a:lvl1pPr>
          </a:lstStyle>
          <a:p>
            <a:r>
              <a:rPr lang="de-DE" dirty="0"/>
              <a:t>Here </a:t>
            </a:r>
            <a:r>
              <a:rPr lang="de-DE" dirty="0" err="1"/>
              <a:t>is</a:t>
            </a:r>
            <a:r>
              <a:rPr lang="de-DE" dirty="0"/>
              <a:t> </a:t>
            </a:r>
            <a:r>
              <a:rPr lang="de-DE" dirty="0" err="1"/>
              <a:t>subtitle</a:t>
            </a:r>
            <a:endParaRPr lang="de-DE" dirty="0"/>
          </a:p>
        </p:txBody>
      </p:sp>
      <p:sp>
        <p:nvSpPr>
          <p:cNvPr id="16" name="Foliennummernplatzhalter 5">
            <a:extLst>
              <a:ext uri="{FF2B5EF4-FFF2-40B4-BE49-F238E27FC236}">
                <a16:creationId xmlns:a16="http://schemas.microsoft.com/office/drawing/2014/main" id="{FEF81942-DAFD-4553-BF35-D14697C3C546}"/>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
        <p:nvSpPr>
          <p:cNvPr id="17" name="Datumsplatzhalter 3">
            <a:extLst>
              <a:ext uri="{FF2B5EF4-FFF2-40B4-BE49-F238E27FC236}">
                <a16:creationId xmlns:a16="http://schemas.microsoft.com/office/drawing/2014/main" id="{42FE0EA9-83C9-4571-BCE3-F8D1C3808934}"/>
              </a:ext>
            </a:extLst>
          </p:cNvPr>
          <p:cNvSpPr>
            <a:spLocks noGrp="1"/>
          </p:cNvSpPr>
          <p:nvPr>
            <p:ph type="dt" sz="half" idx="2"/>
          </p:nvPr>
        </p:nvSpPr>
        <p:spPr>
          <a:xfrm>
            <a:off x="529154" y="6338181"/>
            <a:ext cx="1633754" cy="365125"/>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Tree>
    <p:extLst>
      <p:ext uri="{BB962C8B-B14F-4D97-AF65-F5344CB8AC3E}">
        <p14:creationId xmlns:p14="http://schemas.microsoft.com/office/powerpoint/2010/main" val="325150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8FFF8B-ED51-744E-8DF4-9622A28642A8}"/>
              </a:ext>
            </a:extLst>
          </p:cNvPr>
          <p:cNvPicPr>
            <a:picLocks noChangeAspect="1"/>
          </p:cNvPicPr>
          <p:nvPr userDrawn="1"/>
        </p:nvPicPr>
        <p:blipFill rotWithShape="1">
          <a:blip r:embed="rId2"/>
          <a:srcRect l="4856" t="28058" r="7677" b="28323"/>
          <a:stretch/>
        </p:blipFill>
        <p:spPr>
          <a:xfrm>
            <a:off x="0" y="0"/>
            <a:ext cx="12192000" cy="3420094"/>
          </a:xfrm>
          <a:prstGeom prst="rect">
            <a:avLst/>
          </a:prstGeom>
        </p:spPr>
      </p:pic>
      <p:pic>
        <p:nvPicPr>
          <p:cNvPr id="11" name="Grafik 10">
            <a:extLst>
              <a:ext uri="{FF2B5EF4-FFF2-40B4-BE49-F238E27FC236}">
                <a16:creationId xmlns:a16="http://schemas.microsoft.com/office/drawing/2014/main" id="{306B93E2-D082-9147-AAA9-478203422E03}"/>
              </a:ext>
            </a:extLst>
          </p:cNvPr>
          <p:cNvPicPr>
            <a:picLocks noChangeAspect="1"/>
          </p:cNvPicPr>
          <p:nvPr userDrawn="1"/>
        </p:nvPicPr>
        <p:blipFill>
          <a:blip r:embed="rId3"/>
          <a:srcRect/>
          <a:stretch/>
        </p:blipFill>
        <p:spPr>
          <a:xfrm>
            <a:off x="9797248" y="5615748"/>
            <a:ext cx="2394752" cy="926665"/>
          </a:xfrm>
          <a:prstGeom prst="rect">
            <a:avLst/>
          </a:prstGeom>
        </p:spPr>
      </p:pic>
      <p:sp>
        <p:nvSpPr>
          <p:cNvPr id="12" name="Textplatzhalter 7">
            <a:extLst>
              <a:ext uri="{FF2B5EF4-FFF2-40B4-BE49-F238E27FC236}">
                <a16:creationId xmlns:a16="http://schemas.microsoft.com/office/drawing/2014/main" id="{BF587E22-291E-0E45-A5CD-292399E38ADF}"/>
              </a:ext>
            </a:extLst>
          </p:cNvPr>
          <p:cNvSpPr>
            <a:spLocks noGrp="1"/>
          </p:cNvSpPr>
          <p:nvPr>
            <p:ph type="body" sz="quarter" idx="13" hasCustomPrompt="1"/>
          </p:nvPr>
        </p:nvSpPr>
        <p:spPr>
          <a:xfrm>
            <a:off x="527917" y="4341548"/>
            <a:ext cx="9040617" cy="521229"/>
          </a:xfrm>
          <a:prstGeom prst="rect">
            <a:avLst/>
          </a:prstGeom>
        </p:spPr>
        <p:txBody>
          <a:bodyPr lIns="0" tIns="0" rIns="0" bIns="0"/>
          <a:lstStyle>
            <a:lvl1pPr marL="0" indent="0">
              <a:lnSpc>
                <a:spcPct val="100000"/>
              </a:lnSpc>
              <a:buNone/>
              <a:defRPr sz="3600" b="1" i="1">
                <a:solidFill>
                  <a:schemeClr val="tx2"/>
                </a:solidFill>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
        <p:nvSpPr>
          <p:cNvPr id="13" name="Textplatzhalter 7">
            <a:extLst>
              <a:ext uri="{FF2B5EF4-FFF2-40B4-BE49-F238E27FC236}">
                <a16:creationId xmlns:a16="http://schemas.microsoft.com/office/drawing/2014/main" id="{46914BE9-DCB8-F747-8591-1070CC427ED8}"/>
              </a:ext>
            </a:extLst>
          </p:cNvPr>
          <p:cNvSpPr>
            <a:spLocks noGrp="1"/>
          </p:cNvSpPr>
          <p:nvPr>
            <p:ph type="body" sz="quarter" idx="14" hasCustomPrompt="1"/>
          </p:nvPr>
        </p:nvSpPr>
        <p:spPr>
          <a:xfrm>
            <a:off x="527917" y="5093270"/>
            <a:ext cx="9040617" cy="521229"/>
          </a:xfrm>
          <a:prstGeom prst="rect">
            <a:avLst/>
          </a:prstGeom>
        </p:spPr>
        <p:txBody>
          <a:bodyPr lIns="0" tIns="0" rIns="0" bIns="0"/>
          <a:lstStyle>
            <a:lvl1pPr marL="0" indent="0">
              <a:lnSpc>
                <a:spcPct val="100000"/>
              </a:lnSpc>
              <a:buNone/>
              <a:defRPr sz="1600" b="0" i="0">
                <a:solidFill>
                  <a:schemeClr val="tx1"/>
                </a:solidFill>
              </a:defRPr>
            </a:lvl1pPr>
          </a:lstStyle>
          <a:p>
            <a:r>
              <a:rPr lang="de-DE" dirty="0"/>
              <a:t>Name | Contact Information</a:t>
            </a:r>
          </a:p>
        </p:txBody>
      </p:sp>
      <p:sp>
        <p:nvSpPr>
          <p:cNvPr id="7" name="Textplatzhalter 7">
            <a:extLst>
              <a:ext uri="{FF2B5EF4-FFF2-40B4-BE49-F238E27FC236}">
                <a16:creationId xmlns:a16="http://schemas.microsoft.com/office/drawing/2014/main" id="{9287DFA9-458A-416B-B0E0-D17260CD700C}"/>
              </a:ext>
            </a:extLst>
          </p:cNvPr>
          <p:cNvSpPr>
            <a:spLocks noGrp="1"/>
          </p:cNvSpPr>
          <p:nvPr>
            <p:ph type="body" sz="quarter" idx="16" hasCustomPrompt="1"/>
          </p:nvPr>
        </p:nvSpPr>
        <p:spPr>
          <a:xfrm>
            <a:off x="527917" y="6339679"/>
            <a:ext cx="7250173" cy="184934"/>
          </a:xfrm>
          <a:prstGeom prst="rect">
            <a:avLst/>
          </a:prstGeom>
        </p:spPr>
        <p:txBody>
          <a:bodyPr lIns="0" tIns="0" rIns="0" bIns="0"/>
          <a:lstStyle>
            <a:lvl1pPr marL="0" indent="0">
              <a:lnSpc>
                <a:spcPct val="100000"/>
              </a:lnSpc>
              <a:buNone/>
              <a:defRPr sz="1600" b="0" i="0">
                <a:solidFill>
                  <a:schemeClr val="tx2"/>
                </a:solidFill>
              </a:defRPr>
            </a:lvl1pPr>
          </a:lstStyle>
          <a:p>
            <a:r>
              <a:rPr lang="de-DE" dirty="0"/>
              <a:t>Topic </a:t>
            </a:r>
            <a:r>
              <a:rPr lang="de-DE" dirty="0" err="1"/>
              <a:t>of</a:t>
            </a:r>
            <a:r>
              <a:rPr lang="de-DE" dirty="0"/>
              <a:t> </a:t>
            </a:r>
            <a:r>
              <a:rPr lang="de-DE" dirty="0" err="1"/>
              <a:t>the</a:t>
            </a:r>
            <a:r>
              <a:rPr lang="de-DE" dirty="0"/>
              <a:t> </a:t>
            </a:r>
            <a:r>
              <a:rPr lang="de-DE" dirty="0" err="1"/>
              <a:t>presentation</a:t>
            </a:r>
            <a:r>
              <a:rPr lang="de-DE" dirty="0"/>
              <a:t> | Name | Date</a:t>
            </a:r>
          </a:p>
        </p:txBody>
      </p:sp>
    </p:spTree>
    <p:extLst>
      <p:ext uri="{BB962C8B-B14F-4D97-AF65-F5344CB8AC3E}">
        <p14:creationId xmlns:p14="http://schemas.microsoft.com/office/powerpoint/2010/main" val="307021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se/Zitat">
    <p:spTree>
      <p:nvGrpSpPr>
        <p:cNvPr id="1" name=""/>
        <p:cNvGrpSpPr/>
        <p:nvPr/>
      </p:nvGrpSpPr>
      <p:grpSpPr>
        <a:xfrm>
          <a:off x="0" y="0"/>
          <a:ext cx="0" cy="0"/>
          <a:chOff x="0" y="0"/>
          <a:chExt cx="0" cy="0"/>
        </a:xfrm>
      </p:grpSpPr>
      <p:sp>
        <p:nvSpPr>
          <p:cNvPr id="25" name="Textplatzhalter 9">
            <a:extLst>
              <a:ext uri="{FF2B5EF4-FFF2-40B4-BE49-F238E27FC236}">
                <a16:creationId xmlns:a16="http://schemas.microsoft.com/office/drawing/2014/main" id="{F4F1D500-EEDF-5D45-9F72-99CFAE09FF9D}"/>
              </a:ext>
            </a:extLst>
          </p:cNvPr>
          <p:cNvSpPr>
            <a:spLocks noGrp="1"/>
          </p:cNvSpPr>
          <p:nvPr>
            <p:ph type="body" sz="quarter" idx="15"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3" name="Textplatzhalter 2">
            <a:extLst>
              <a:ext uri="{FF2B5EF4-FFF2-40B4-BE49-F238E27FC236}">
                <a16:creationId xmlns:a16="http://schemas.microsoft.com/office/drawing/2014/main" id="{86C19F89-57D8-C94C-9355-8CF08B330A10}"/>
              </a:ext>
            </a:extLst>
          </p:cNvPr>
          <p:cNvSpPr>
            <a:spLocks noGrp="1"/>
          </p:cNvSpPr>
          <p:nvPr>
            <p:ph type="body" sz="quarter" idx="16" hasCustomPrompt="1"/>
          </p:nvPr>
        </p:nvSpPr>
        <p:spPr>
          <a:xfrm>
            <a:off x="523517" y="2004646"/>
            <a:ext cx="11157438" cy="3182816"/>
          </a:xfrm>
          <a:prstGeom prst="rect">
            <a:avLst/>
          </a:prstGeom>
        </p:spPr>
        <p:txBody>
          <a:bodyPr lIns="0" tIns="36000"/>
          <a:lstStyle>
            <a:lvl1pPr marL="0" indent="0" algn="ctr">
              <a:lnSpc>
                <a:spcPct val="100000"/>
              </a:lnSpc>
              <a:buNone/>
              <a:defRPr sz="3200" b="1" i="1">
                <a:solidFill>
                  <a:schemeClr val="tx2"/>
                </a:solidFill>
              </a:defRPr>
            </a:lvl1pPr>
          </a:lstStyle>
          <a:p>
            <a:r>
              <a:rPr lang="en-US" dirty="0"/>
              <a:t>This can be a thesis, a quotation or similar.</a:t>
            </a:r>
          </a:p>
          <a:p>
            <a:endParaRPr lang="de-DE" dirty="0"/>
          </a:p>
          <a:p>
            <a:r>
              <a:rPr lang="de-DE" dirty="0"/>
              <a:t>„</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Qui</a:t>
            </a:r>
            <a:r>
              <a:rPr lang="de-DE" dirty="0"/>
              <a:t> </a:t>
            </a:r>
            <a:r>
              <a:rPr lang="de-DE" dirty="0" err="1"/>
              <a:t>sunt</a:t>
            </a:r>
            <a:r>
              <a:rPr lang="de-DE" dirty="0"/>
              <a:t> et </a:t>
            </a:r>
            <a:r>
              <a:rPr lang="de-DE" dirty="0" err="1"/>
              <a:t>endipsum</a:t>
            </a:r>
            <a:r>
              <a:rPr lang="de-DE" dirty="0"/>
              <a:t> </a:t>
            </a:r>
            <a:r>
              <a:rPr lang="de-DE" dirty="0" err="1"/>
              <a:t>rae</a:t>
            </a:r>
            <a:r>
              <a:rPr lang="de-DE" dirty="0"/>
              <a:t> </a:t>
            </a:r>
            <a:r>
              <a:rPr lang="de-DE" dirty="0" err="1"/>
              <a:t>pratemo</a:t>
            </a:r>
            <a:r>
              <a:rPr lang="de-DE" dirty="0"/>
              <a:t> </a:t>
            </a:r>
            <a:r>
              <a:rPr lang="de-DE" dirty="0" err="1"/>
              <a:t>uptas</a:t>
            </a:r>
            <a:r>
              <a:rPr lang="de-DE" dirty="0"/>
              <a:t> </a:t>
            </a:r>
            <a:r>
              <a:rPr lang="de-DE" dirty="0" err="1"/>
              <a:t>dipsum</a:t>
            </a:r>
            <a:r>
              <a:rPr lang="de-DE" dirty="0"/>
              <a:t>.“</a:t>
            </a:r>
          </a:p>
        </p:txBody>
      </p:sp>
      <p:sp>
        <p:nvSpPr>
          <p:cNvPr id="8" name="Foliennummernplatzhalter 5">
            <a:extLst>
              <a:ext uri="{FF2B5EF4-FFF2-40B4-BE49-F238E27FC236}">
                <a16:creationId xmlns:a16="http://schemas.microsoft.com/office/drawing/2014/main" id="{74F90252-D3A9-4F32-84E0-E600A7C24994}"/>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0" name="Grafik 9">
            <a:extLst>
              <a:ext uri="{FF2B5EF4-FFF2-40B4-BE49-F238E27FC236}">
                <a16:creationId xmlns:a16="http://schemas.microsoft.com/office/drawing/2014/main" id="{62056F4E-484E-49F7-A71D-CA1FB7FEA6B1}"/>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1" name="Datumsplatzhalter 3">
            <a:extLst>
              <a:ext uri="{FF2B5EF4-FFF2-40B4-BE49-F238E27FC236}">
                <a16:creationId xmlns:a16="http://schemas.microsoft.com/office/drawing/2014/main" id="{BF476795-4BBB-414C-BB4A-9936166DD5C0}"/>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5" name="Textplatzhalter 4">
            <a:extLst>
              <a:ext uri="{FF2B5EF4-FFF2-40B4-BE49-F238E27FC236}">
                <a16:creationId xmlns:a16="http://schemas.microsoft.com/office/drawing/2014/main" id="{81C84F3E-7826-46E0-BAA8-832F86FF5E3B}"/>
              </a:ext>
            </a:extLst>
          </p:cNvPr>
          <p:cNvSpPr>
            <a:spLocks noGrp="1"/>
          </p:cNvSpPr>
          <p:nvPr>
            <p:ph type="body" sz="quarter" idx="17" hasCustomPrompt="1"/>
          </p:nvPr>
        </p:nvSpPr>
        <p:spPr>
          <a:xfrm>
            <a:off x="7675685" y="5344284"/>
            <a:ext cx="4005270" cy="646331"/>
          </a:xfrm>
          <a:prstGeom prst="rect">
            <a:avLst/>
          </a:prstGeom>
        </p:spPr>
        <p:txBody>
          <a:bodyPr/>
          <a:lstStyle>
            <a:lvl1pPr marL="285750" indent="-285750">
              <a:buFont typeface="Symbol" panose="05050102010706020507" pitchFamily="18" charset="2"/>
              <a:buChar char="-"/>
              <a:defRPr sz="1600" b="1" i="1">
                <a:solidFill>
                  <a:schemeClr val="tx2"/>
                </a:solidFill>
              </a:defRPr>
            </a:lvl1pPr>
          </a:lstStyle>
          <a:p>
            <a:pPr lvl="0"/>
            <a:r>
              <a:rPr lang="de-DE" dirty="0"/>
              <a:t>Max Mustermann (2021)</a:t>
            </a:r>
            <a:br>
              <a:rPr lang="de-DE" dirty="0"/>
            </a:br>
            <a:r>
              <a:rPr lang="de-DE" dirty="0"/>
              <a:t>(</a:t>
            </a:r>
            <a:r>
              <a:rPr lang="de-DE" dirty="0" err="1"/>
              <a:t>place</a:t>
            </a:r>
            <a:r>
              <a:rPr lang="de-DE" dirty="0"/>
              <a:t> </a:t>
            </a:r>
            <a:r>
              <a:rPr lang="de-DE" dirty="0" err="1"/>
              <a:t>to</a:t>
            </a:r>
            <a:r>
              <a:rPr lang="de-DE" dirty="0"/>
              <a:t> </a:t>
            </a:r>
            <a:r>
              <a:rPr lang="de-DE" dirty="0" err="1"/>
              <a:t>name</a:t>
            </a:r>
            <a:r>
              <a:rPr lang="de-DE" dirty="0"/>
              <a:t> the </a:t>
            </a:r>
            <a:r>
              <a:rPr lang="de-DE" dirty="0" err="1"/>
              <a:t>author</a:t>
            </a:r>
            <a:r>
              <a:rPr lang="de-DE" dirty="0"/>
              <a:t>/source)</a:t>
            </a:r>
          </a:p>
        </p:txBody>
      </p:sp>
    </p:spTree>
    <p:extLst>
      <p:ext uri="{BB962C8B-B14F-4D97-AF65-F5344CB8AC3E}">
        <p14:creationId xmlns:p14="http://schemas.microsoft.com/office/powerpoint/2010/main" val="242179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übersicht">
    <p:spTree>
      <p:nvGrpSpPr>
        <p:cNvPr id="1" name=""/>
        <p:cNvGrpSpPr/>
        <p:nvPr/>
      </p:nvGrpSpPr>
      <p:grpSpPr>
        <a:xfrm>
          <a:off x="0" y="0"/>
          <a:ext cx="0" cy="0"/>
          <a:chOff x="0" y="0"/>
          <a:chExt cx="0" cy="0"/>
        </a:xfrm>
      </p:grpSpPr>
      <p:sp>
        <p:nvSpPr>
          <p:cNvPr id="15" name="Textplatzhalter 16">
            <a:extLst>
              <a:ext uri="{FF2B5EF4-FFF2-40B4-BE49-F238E27FC236}">
                <a16:creationId xmlns:a16="http://schemas.microsoft.com/office/drawing/2014/main" id="{F33C14F2-7500-7E41-8F50-BA82B7E18778}"/>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7" name="Textplatzhalter 16">
            <a:extLst>
              <a:ext uri="{FF2B5EF4-FFF2-40B4-BE49-F238E27FC236}">
                <a16:creationId xmlns:a16="http://schemas.microsoft.com/office/drawing/2014/main" id="{C4FE7671-3EC3-224F-B337-ABA54D728EE8}"/>
              </a:ext>
            </a:extLst>
          </p:cNvPr>
          <p:cNvSpPr>
            <a:spLocks noGrp="1"/>
          </p:cNvSpPr>
          <p:nvPr>
            <p:ph type="body" sz="quarter" idx="15" hasCustomPrompt="1"/>
          </p:nvPr>
        </p:nvSpPr>
        <p:spPr>
          <a:xfrm>
            <a:off x="523691" y="2760954"/>
            <a:ext cx="11148032" cy="3222595"/>
          </a:xfrm>
          <a:prstGeom prst="rect">
            <a:avLst/>
          </a:prstGeom>
        </p:spPr>
        <p:txBody>
          <a:bodyPr lIns="0">
            <a:normAutofit/>
          </a:bodyPr>
          <a:lstStyle>
            <a:lvl1pPr marL="514350" indent="-514350">
              <a:buClr>
                <a:schemeClr val="tx2"/>
              </a:buClr>
              <a:buFont typeface="+mj-lt"/>
              <a:buAutoNum type="arabicPeriod"/>
              <a:defRPr sz="2400" b="1"/>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9" name="Foliennummernplatzhalter 5">
            <a:extLst>
              <a:ext uri="{FF2B5EF4-FFF2-40B4-BE49-F238E27FC236}">
                <a16:creationId xmlns:a16="http://schemas.microsoft.com/office/drawing/2014/main" id="{E062F8C4-DEBC-48C2-A180-F1A6208F9659}"/>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3" name="Grafik 12">
            <a:extLst>
              <a:ext uri="{FF2B5EF4-FFF2-40B4-BE49-F238E27FC236}">
                <a16:creationId xmlns:a16="http://schemas.microsoft.com/office/drawing/2014/main" id="{E3755A0E-37E2-4D0D-B1F3-1804224D7271}"/>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4" name="Textplatzhalter 9">
            <a:extLst>
              <a:ext uri="{FF2B5EF4-FFF2-40B4-BE49-F238E27FC236}">
                <a16:creationId xmlns:a16="http://schemas.microsoft.com/office/drawing/2014/main" id="{BE69D389-C5DD-4D7B-8ED0-D3CBEF71CC74}"/>
              </a:ext>
            </a:extLst>
          </p:cNvPr>
          <p:cNvSpPr>
            <a:spLocks noGrp="1"/>
          </p:cNvSpPr>
          <p:nvPr>
            <p:ph type="body" sz="quarter" idx="16"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8" name="Datumsplatzhalter 3">
            <a:extLst>
              <a:ext uri="{FF2B5EF4-FFF2-40B4-BE49-F238E27FC236}">
                <a16:creationId xmlns:a16="http://schemas.microsoft.com/office/drawing/2014/main" id="{7BD27E3E-690C-427E-A703-C9827EAFA247}"/>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Tree>
    <p:extLst>
      <p:ext uri="{BB962C8B-B14F-4D97-AF65-F5344CB8AC3E}">
        <p14:creationId xmlns:p14="http://schemas.microsoft.com/office/powerpoint/2010/main" val="71014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inks/Diagramm">
    <p:spTree>
      <p:nvGrpSpPr>
        <p:cNvPr id="1" name=""/>
        <p:cNvGrpSpPr/>
        <p:nvPr/>
      </p:nvGrpSpPr>
      <p:grpSpPr>
        <a:xfrm>
          <a:off x="0" y="0"/>
          <a:ext cx="0" cy="0"/>
          <a:chOff x="0" y="0"/>
          <a:chExt cx="0" cy="0"/>
        </a:xfrm>
      </p:grpSpPr>
      <p:sp>
        <p:nvSpPr>
          <p:cNvPr id="21" name="Textplatzhalter 16">
            <a:extLst>
              <a:ext uri="{FF2B5EF4-FFF2-40B4-BE49-F238E27FC236}">
                <a16:creationId xmlns:a16="http://schemas.microsoft.com/office/drawing/2014/main" id="{6EDF304B-3327-8C44-A4B7-1BCFF6F9F6F0}"/>
              </a:ext>
            </a:extLst>
          </p:cNvPr>
          <p:cNvSpPr>
            <a:spLocks noGrp="1"/>
          </p:cNvSpPr>
          <p:nvPr>
            <p:ph type="body" sz="quarter" idx="15" hasCustomPrompt="1"/>
          </p:nvPr>
        </p:nvSpPr>
        <p:spPr>
          <a:xfrm>
            <a:off x="514813" y="2769832"/>
            <a:ext cx="5202406" cy="3195961"/>
          </a:xfrm>
          <a:prstGeom prst="rect">
            <a:avLst/>
          </a:prstGeom>
        </p:spPr>
        <p:txBody>
          <a:bodyPr lIns="0">
            <a:normAutofit/>
          </a:bodyPr>
          <a:lstStyle>
            <a:lvl1pPr marL="321750" indent="-285750">
              <a:lnSpc>
                <a:spcPct val="100000"/>
              </a:lnSpc>
              <a:spcBef>
                <a:spcPts val="600"/>
              </a:spcBef>
              <a:buClr>
                <a:schemeClr val="tx2"/>
              </a:buClr>
              <a:buSzPct val="120000"/>
              <a:buFont typeface="Wingdings" pitchFamily="2" charset="2"/>
              <a:buChar char="§"/>
              <a:defRPr sz="1600" b="0"/>
            </a:lvl1pPr>
          </a:lstStyle>
          <a:p>
            <a:r>
              <a:rPr lang="de-DE" dirty="0"/>
              <a:t>Edit </a:t>
            </a:r>
            <a:r>
              <a:rPr lang="de-DE" dirty="0" err="1"/>
              <a:t>master</a:t>
            </a:r>
            <a:r>
              <a:rPr lang="de-DE" dirty="0"/>
              <a:t> </a:t>
            </a:r>
            <a:r>
              <a:rPr lang="de-DE" dirty="0" err="1"/>
              <a:t>text</a:t>
            </a:r>
            <a:r>
              <a:rPr lang="de-DE" dirty="0"/>
              <a:t> </a:t>
            </a:r>
            <a:r>
              <a:rPr lang="de-DE" dirty="0" err="1"/>
              <a:t>format</a:t>
            </a:r>
            <a:r>
              <a:rPr lang="de-DE" dirty="0"/>
              <a:t>
Second </a:t>
            </a:r>
            <a:r>
              <a:rPr lang="de-DE" dirty="0" err="1"/>
              <a:t>level</a:t>
            </a:r>
            <a:r>
              <a:rPr lang="de-DE" dirty="0"/>
              <a:t>
Third </a:t>
            </a:r>
            <a:r>
              <a:rPr lang="de-DE" dirty="0" err="1"/>
              <a:t>level</a:t>
            </a:r>
            <a:r>
              <a:rPr lang="de-DE" dirty="0"/>
              <a:t>
</a:t>
            </a:r>
            <a:r>
              <a:rPr lang="de-DE" dirty="0" err="1"/>
              <a:t>Fourth</a:t>
            </a:r>
            <a:r>
              <a:rPr lang="de-DE" dirty="0"/>
              <a:t> </a:t>
            </a:r>
            <a:r>
              <a:rPr lang="de-DE" dirty="0" err="1"/>
              <a:t>level</a:t>
            </a:r>
            <a:r>
              <a:rPr lang="de-DE" dirty="0"/>
              <a:t>
</a:t>
            </a:r>
            <a:r>
              <a:rPr lang="de-DE" dirty="0" err="1"/>
              <a:t>Fifth</a:t>
            </a:r>
            <a:r>
              <a:rPr lang="de-DE" dirty="0"/>
              <a:t> </a:t>
            </a:r>
            <a:r>
              <a:rPr lang="de-DE" dirty="0" err="1"/>
              <a:t>level</a:t>
            </a:r>
            <a:endParaRPr lang="de-DE" dirty="0"/>
          </a:p>
        </p:txBody>
      </p:sp>
      <p:sp>
        <p:nvSpPr>
          <p:cNvPr id="24" name="Diagrammplatzhalter 23">
            <a:extLst>
              <a:ext uri="{FF2B5EF4-FFF2-40B4-BE49-F238E27FC236}">
                <a16:creationId xmlns:a16="http://schemas.microsoft.com/office/drawing/2014/main" id="{A71B0928-53ED-164C-8F03-423FAF7A29FC}"/>
              </a:ext>
            </a:extLst>
          </p:cNvPr>
          <p:cNvSpPr>
            <a:spLocks noGrp="1"/>
          </p:cNvSpPr>
          <p:nvPr>
            <p:ph type="chart" sz="quarter" idx="16"/>
          </p:nvPr>
        </p:nvSpPr>
        <p:spPr>
          <a:xfrm>
            <a:off x="6474781" y="2769832"/>
            <a:ext cx="5188064" cy="3195961"/>
          </a:xfrm>
          <a:prstGeom prst="rect">
            <a:avLst/>
          </a:prstGeom>
        </p:spPr>
        <p:txBody>
          <a:bodyPr/>
          <a:lstStyle>
            <a:lvl1pPr marL="0" indent="0">
              <a:buNone/>
              <a:defRPr/>
            </a:lvl1pPr>
          </a:lstStyle>
          <a:p>
            <a:endParaRPr lang="de-DE" dirty="0"/>
          </a:p>
        </p:txBody>
      </p:sp>
      <p:sp>
        <p:nvSpPr>
          <p:cNvPr id="11" name="Foliennummernplatzhalter 5">
            <a:extLst>
              <a:ext uri="{FF2B5EF4-FFF2-40B4-BE49-F238E27FC236}">
                <a16:creationId xmlns:a16="http://schemas.microsoft.com/office/drawing/2014/main" id="{4E637541-5426-4AD9-BABE-27359756771E}"/>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pic>
        <p:nvPicPr>
          <p:cNvPr id="15" name="Grafik 14">
            <a:extLst>
              <a:ext uri="{FF2B5EF4-FFF2-40B4-BE49-F238E27FC236}">
                <a16:creationId xmlns:a16="http://schemas.microsoft.com/office/drawing/2014/main" id="{6F1729EA-1683-45D1-857F-DEF5797140CE}"/>
              </a:ext>
            </a:extLst>
          </p:cNvPr>
          <p:cNvPicPr>
            <a:picLocks noChangeAspect="1"/>
          </p:cNvPicPr>
          <p:nvPr userDrawn="1"/>
        </p:nvPicPr>
        <p:blipFill>
          <a:blip r:embed="rId2"/>
          <a:srcRect/>
          <a:stretch/>
        </p:blipFill>
        <p:spPr>
          <a:xfrm>
            <a:off x="10493062" y="325170"/>
            <a:ext cx="1698938" cy="657415"/>
          </a:xfrm>
          <a:prstGeom prst="rect">
            <a:avLst/>
          </a:prstGeom>
        </p:spPr>
      </p:pic>
      <p:sp>
        <p:nvSpPr>
          <p:cNvPr id="16" name="Textplatzhalter 9">
            <a:extLst>
              <a:ext uri="{FF2B5EF4-FFF2-40B4-BE49-F238E27FC236}">
                <a16:creationId xmlns:a16="http://schemas.microsoft.com/office/drawing/2014/main" id="{7ABEBA91-62AE-4540-B0E8-DD0FE5854E90}"/>
              </a:ext>
            </a:extLst>
          </p:cNvPr>
          <p:cNvSpPr>
            <a:spLocks noGrp="1"/>
          </p:cNvSpPr>
          <p:nvPr>
            <p:ph type="body" sz="quarter" idx="17" hasCustomPrompt="1"/>
          </p:nvPr>
        </p:nvSpPr>
        <p:spPr>
          <a:xfrm>
            <a:off x="523517" y="742821"/>
            <a:ext cx="9783763" cy="240651"/>
          </a:xfrm>
          <a:prstGeom prst="rect">
            <a:avLst/>
          </a:prstGeom>
        </p:spPr>
        <p:txBody>
          <a:bodyPr lIns="0" tIns="0" rIns="0" bIns="0">
            <a:normAutofit/>
          </a:bodyPr>
          <a:lstStyle>
            <a:lvl1pPr marL="0" indent="0">
              <a:buNone/>
              <a:defRPr sz="1800" b="1">
                <a:solidFill>
                  <a:schemeClr val="tx2"/>
                </a:solidFill>
              </a:defRPr>
            </a:lvl1pPr>
          </a:lstStyle>
          <a:p>
            <a:r>
              <a:rPr lang="de-DE" dirty="0"/>
              <a:t>Headline/</a:t>
            </a:r>
            <a:r>
              <a:rPr lang="de-DE" dirty="0" err="1"/>
              <a:t>Theme</a:t>
            </a:r>
            <a:r>
              <a:rPr lang="de-DE" dirty="0"/>
              <a:t>/Chapter</a:t>
            </a:r>
          </a:p>
        </p:txBody>
      </p:sp>
      <p:sp>
        <p:nvSpPr>
          <p:cNvPr id="9" name="Textplatzhalter 16">
            <a:extLst>
              <a:ext uri="{FF2B5EF4-FFF2-40B4-BE49-F238E27FC236}">
                <a16:creationId xmlns:a16="http://schemas.microsoft.com/office/drawing/2014/main" id="{DAECE9DA-9617-4A4C-AA15-6044A1D29B56}"/>
              </a:ext>
            </a:extLst>
          </p:cNvPr>
          <p:cNvSpPr>
            <a:spLocks noGrp="1"/>
          </p:cNvSpPr>
          <p:nvPr>
            <p:ph type="body" sz="quarter" idx="14" hasCustomPrompt="1"/>
          </p:nvPr>
        </p:nvSpPr>
        <p:spPr>
          <a:xfrm>
            <a:off x="523603" y="1374881"/>
            <a:ext cx="9810005" cy="457101"/>
          </a:xfrm>
          <a:prstGeom prst="rect">
            <a:avLst/>
          </a:prstGeom>
        </p:spPr>
        <p:txBody>
          <a:bodyPr l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de-DE" sz="3200" b="1" smtClean="0">
                <a:solidFill>
                  <a:schemeClr val="tx2"/>
                </a:solidFill>
                <a:effect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Here is the title of the slide</a:t>
            </a:r>
            <a:endParaRPr lang="de-DE" dirty="0"/>
          </a:p>
        </p:txBody>
      </p:sp>
      <p:sp>
        <p:nvSpPr>
          <p:cNvPr id="12" name="Datumsplatzhalter 3">
            <a:extLst>
              <a:ext uri="{FF2B5EF4-FFF2-40B4-BE49-F238E27FC236}">
                <a16:creationId xmlns:a16="http://schemas.microsoft.com/office/drawing/2014/main" id="{ABD56967-3402-43EE-9B0B-BE03031C3EE3}"/>
              </a:ext>
            </a:extLst>
          </p:cNvPr>
          <p:cNvSpPr>
            <a:spLocks noGrp="1"/>
          </p:cNvSpPr>
          <p:nvPr>
            <p:ph type="dt" sz="half" idx="2"/>
          </p:nvPr>
        </p:nvSpPr>
        <p:spPr>
          <a:xfrm>
            <a:off x="529154" y="6338182"/>
            <a:ext cx="1633754" cy="247450"/>
          </a:xfrm>
          <a:prstGeom prst="rect">
            <a:avLst/>
          </a:prstGeom>
        </p:spPr>
        <p:txBody>
          <a:bodyPr lIns="0"/>
          <a:lstStyle>
            <a:lvl1pPr>
              <a:defRPr sz="1400">
                <a:solidFill>
                  <a:schemeClr val="tx2"/>
                </a:solidFill>
              </a:defRPr>
            </a:lvl1pPr>
          </a:lstStyle>
          <a:p>
            <a:r>
              <a:rPr lang="de-DE" dirty="0"/>
              <a:t>01 </a:t>
            </a:r>
            <a:r>
              <a:rPr lang="de-DE" dirty="0" err="1"/>
              <a:t>January</a:t>
            </a:r>
            <a:r>
              <a:rPr lang="de-DE" dirty="0"/>
              <a:t> 2021</a:t>
            </a:r>
          </a:p>
        </p:txBody>
      </p:sp>
      <p:sp>
        <p:nvSpPr>
          <p:cNvPr id="3" name="Textplatzhalter 2">
            <a:extLst>
              <a:ext uri="{FF2B5EF4-FFF2-40B4-BE49-F238E27FC236}">
                <a16:creationId xmlns:a16="http://schemas.microsoft.com/office/drawing/2014/main" id="{66DA1B0E-3531-448A-A58B-AB863E3706AB}"/>
              </a:ext>
            </a:extLst>
          </p:cNvPr>
          <p:cNvSpPr>
            <a:spLocks noGrp="1"/>
          </p:cNvSpPr>
          <p:nvPr>
            <p:ph type="body" sz="quarter" idx="18" hasCustomPrompt="1"/>
          </p:nvPr>
        </p:nvSpPr>
        <p:spPr>
          <a:xfrm>
            <a:off x="6474781" y="6028865"/>
            <a:ext cx="5188064" cy="247450"/>
          </a:xfrm>
          <a:prstGeom prst="rect">
            <a:avLst/>
          </a:prstGeom>
        </p:spPr>
        <p:txBody>
          <a:bodyPr/>
          <a:lstStyle>
            <a:lvl1pPr marL="0" indent="0">
              <a:buNone/>
              <a:defRPr sz="1200">
                <a:solidFill>
                  <a:schemeClr val="tx2"/>
                </a:solidFill>
              </a:defRPr>
            </a:lvl1pPr>
          </a:lstStyle>
          <a:p>
            <a:pPr lvl="0"/>
            <a:r>
              <a:rPr lang="de-DE" dirty="0"/>
              <a:t>Source: Image X, Prometheus Archive (</a:t>
            </a:r>
            <a:r>
              <a:rPr lang="de-DE" dirty="0" err="1"/>
              <a:t>example</a:t>
            </a:r>
            <a:r>
              <a:rPr lang="de-DE" dirty="0"/>
              <a:t>)</a:t>
            </a:r>
          </a:p>
        </p:txBody>
      </p:sp>
    </p:spTree>
    <p:extLst>
      <p:ext uri="{BB962C8B-B14F-4D97-AF65-F5344CB8AC3E}">
        <p14:creationId xmlns:p14="http://schemas.microsoft.com/office/powerpoint/2010/main" val="2636666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61050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83" r:id="rId3"/>
    <p:sldLayoutId id="2147483668" r:id="rId4"/>
    <p:sldLayoutId id="2147483662" r:id="rId5"/>
    <p:sldLayoutId id="2147483669"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liennummernplatzhalter 5">
            <a:extLst>
              <a:ext uri="{FF2B5EF4-FFF2-40B4-BE49-F238E27FC236}">
                <a16:creationId xmlns:a16="http://schemas.microsoft.com/office/drawing/2014/main" id="{90415D1A-64C7-4714-BF9B-88FB96EEC43C}"/>
              </a:ext>
            </a:extLst>
          </p:cNvPr>
          <p:cNvSpPr>
            <a:spLocks noGrp="1"/>
          </p:cNvSpPr>
          <p:nvPr>
            <p:ph type="sldNum" sz="quarter" idx="4"/>
          </p:nvPr>
        </p:nvSpPr>
        <p:spPr>
          <a:xfrm>
            <a:off x="10227076" y="6338182"/>
            <a:ext cx="1435769" cy="247450"/>
          </a:xfrm>
          <a:prstGeom prst="rect">
            <a:avLst/>
          </a:prstGeom>
        </p:spPr>
        <p:txBody>
          <a:bodyPr/>
          <a:lstStyle>
            <a:lvl1pPr algn="r">
              <a:defRPr sz="1400" b="1">
                <a:solidFill>
                  <a:schemeClr val="tx2"/>
                </a:solidFill>
              </a:defRPr>
            </a:lvl1pPr>
          </a:lstStyle>
          <a:p>
            <a:fld id="{CE4F77AF-5FC3-3742-9B04-C4967E118F6E}" type="slidenum">
              <a:rPr lang="de-DE" smtClean="0"/>
              <a:pPr/>
              <a:t>‹#›</a:t>
            </a:fld>
            <a:endParaRPr lang="de-DE" dirty="0"/>
          </a:p>
        </p:txBody>
      </p:sp>
    </p:spTree>
    <p:extLst>
      <p:ext uri="{BB962C8B-B14F-4D97-AF65-F5344CB8AC3E}">
        <p14:creationId xmlns:p14="http://schemas.microsoft.com/office/powerpoint/2010/main" val="8328091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8" r:id="rId11"/>
    <p:sldLayoutId id="2147483695" r:id="rId12"/>
    <p:sldLayoutId id="2147483696"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7AA3CD42-A164-4245-8172-04C188B1CDA5}"/>
              </a:ext>
            </a:extLst>
          </p:cNvPr>
          <p:cNvPicPr>
            <a:picLocks noChangeAspect="1"/>
          </p:cNvPicPr>
          <p:nvPr userDrawn="1"/>
        </p:nvPicPr>
        <p:blipFill rotWithShape="1">
          <a:blip r:embed="rId13"/>
          <a:srcRect l="15431" t="24724" r="10393" b="55293"/>
          <a:stretch/>
        </p:blipFill>
        <p:spPr>
          <a:xfrm>
            <a:off x="3719744" y="0"/>
            <a:ext cx="8472256" cy="1283793"/>
          </a:xfrm>
          <a:prstGeom prst="rect">
            <a:avLst/>
          </a:prstGeom>
        </p:spPr>
      </p:pic>
      <p:sp>
        <p:nvSpPr>
          <p:cNvPr id="14" name="Rechteck 13">
            <a:extLst>
              <a:ext uri="{FF2B5EF4-FFF2-40B4-BE49-F238E27FC236}">
                <a16:creationId xmlns:a16="http://schemas.microsoft.com/office/drawing/2014/main" id="{C72CAD6F-5183-0140-8567-01F04533F9DB}"/>
              </a:ext>
            </a:extLst>
          </p:cNvPr>
          <p:cNvSpPr/>
          <p:nvPr userDrawn="1"/>
        </p:nvSpPr>
        <p:spPr>
          <a:xfrm>
            <a:off x="0" y="0"/>
            <a:ext cx="8538437" cy="1283793"/>
          </a:xfrm>
          <a:prstGeom prst="rect">
            <a:avLst/>
          </a:prstGeom>
          <a:gradFill>
            <a:gsLst>
              <a:gs pos="0">
                <a:schemeClr val="tx2"/>
              </a:gs>
              <a:gs pos="32000">
                <a:schemeClr val="tx2"/>
              </a:gs>
              <a:gs pos="6100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6BAB1936-C04E-4B40-97D5-7A792BBE567A}"/>
              </a:ext>
            </a:extLst>
          </p:cNvPr>
          <p:cNvPicPr>
            <a:picLocks noChangeAspect="1"/>
          </p:cNvPicPr>
          <p:nvPr userDrawn="1"/>
        </p:nvPicPr>
        <p:blipFill>
          <a:blip r:embed="rId14"/>
          <a:srcRect/>
          <a:stretch/>
        </p:blipFill>
        <p:spPr>
          <a:xfrm>
            <a:off x="10493062" y="325170"/>
            <a:ext cx="1698938" cy="657415"/>
          </a:xfrm>
          <a:prstGeom prst="rect">
            <a:avLst/>
          </a:prstGeom>
        </p:spPr>
      </p:pic>
    </p:spTree>
    <p:extLst>
      <p:ext uri="{BB962C8B-B14F-4D97-AF65-F5344CB8AC3E}">
        <p14:creationId xmlns:p14="http://schemas.microsoft.com/office/powerpoint/2010/main" val="228053288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9" r:id="rId8"/>
    <p:sldLayoutId id="2147483680" r:id="rId9"/>
    <p:sldLayoutId id="2147483681" r:id="rId10"/>
    <p:sldLayoutId id="214748368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E42D82-7DFF-4177-A9AF-547355AFEE63}"/>
              </a:ext>
            </a:extLst>
          </p:cNvPr>
          <p:cNvSpPr>
            <a:spLocks noGrp="1"/>
          </p:cNvSpPr>
          <p:nvPr>
            <p:ph type="body" sz="quarter" idx="13"/>
          </p:nvPr>
        </p:nvSpPr>
        <p:spPr>
          <a:xfrm>
            <a:off x="527916" y="3971787"/>
            <a:ext cx="9940619" cy="476971"/>
          </a:xfrm>
        </p:spPr>
        <p:txBody>
          <a:bodyPr/>
          <a:lstStyle/>
          <a:p>
            <a:r>
              <a:rPr lang="en-AU" sz="4000" i="0" dirty="0"/>
              <a:t>Qualitative Methods: Theory &amp; Practice</a:t>
            </a:r>
          </a:p>
          <a:p>
            <a:pPr algn="l"/>
            <a:r>
              <a:rPr lang="en-AU" sz="3200" i="0" dirty="0"/>
              <a:t>2. Research Design</a:t>
            </a:r>
          </a:p>
        </p:txBody>
      </p:sp>
      <p:sp>
        <p:nvSpPr>
          <p:cNvPr id="8" name="Text Placeholder 7">
            <a:extLst>
              <a:ext uri="{FF2B5EF4-FFF2-40B4-BE49-F238E27FC236}">
                <a16:creationId xmlns:a16="http://schemas.microsoft.com/office/drawing/2014/main" id="{A7B41447-F4C3-4A34-8B49-AAB0A0ADC969}"/>
              </a:ext>
            </a:extLst>
          </p:cNvPr>
          <p:cNvSpPr>
            <a:spLocks noGrp="1"/>
          </p:cNvSpPr>
          <p:nvPr>
            <p:ph type="body" sz="quarter" idx="14"/>
          </p:nvPr>
        </p:nvSpPr>
        <p:spPr>
          <a:xfrm>
            <a:off x="527916" y="5349120"/>
            <a:ext cx="10088536" cy="476971"/>
          </a:xfrm>
        </p:spPr>
        <p:txBody>
          <a:bodyPr/>
          <a:lstStyle/>
          <a:p>
            <a:pPr>
              <a:spcBef>
                <a:spcPts val="0"/>
              </a:spcBef>
            </a:pPr>
            <a:r>
              <a:rPr lang="en-AU" sz="1600" dirty="0"/>
              <a:t>Jess Palka</a:t>
            </a:r>
          </a:p>
          <a:p>
            <a:pPr>
              <a:spcBef>
                <a:spcPts val="0"/>
              </a:spcBef>
            </a:pPr>
            <a:r>
              <a:rPr lang="en-AU" sz="1600" dirty="0"/>
              <a:t>28.04.2025</a:t>
            </a:r>
          </a:p>
          <a:p>
            <a:pPr>
              <a:spcBef>
                <a:spcPts val="0"/>
              </a:spcBef>
            </a:pPr>
            <a:r>
              <a:rPr lang="en-AU" sz="1600" b="1" dirty="0"/>
              <a:t>jessica.palka@uni-due.de</a:t>
            </a:r>
            <a:endParaRPr lang="en-AU" sz="1600" dirty="0"/>
          </a:p>
        </p:txBody>
      </p:sp>
      <p:pic>
        <p:nvPicPr>
          <p:cNvPr id="4" name="Picture 3">
            <a:extLst>
              <a:ext uri="{FF2B5EF4-FFF2-40B4-BE49-F238E27FC236}">
                <a16:creationId xmlns:a16="http://schemas.microsoft.com/office/drawing/2014/main" id="{41839C2C-B493-4460-AB42-29A8A7E5C42E}"/>
              </a:ext>
            </a:extLst>
          </p:cNvPr>
          <p:cNvPicPr>
            <a:picLocks noChangeAspect="1"/>
          </p:cNvPicPr>
          <p:nvPr/>
        </p:nvPicPr>
        <p:blipFill rotWithShape="1">
          <a:blip r:embed="rId3"/>
          <a:srcRect l="85344"/>
          <a:stretch/>
        </p:blipFill>
        <p:spPr>
          <a:xfrm>
            <a:off x="10888824" y="5770823"/>
            <a:ext cx="1016259" cy="893084"/>
          </a:xfrm>
          <a:prstGeom prst="rect">
            <a:avLst/>
          </a:prstGeom>
        </p:spPr>
      </p:pic>
    </p:spTree>
    <p:extLst>
      <p:ext uri="{BB962C8B-B14F-4D97-AF65-F5344CB8AC3E}">
        <p14:creationId xmlns:p14="http://schemas.microsoft.com/office/powerpoint/2010/main" val="97785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Epistemology</a:t>
            </a:r>
          </a:p>
        </p:txBody>
      </p:sp>
      <p:sp>
        <p:nvSpPr>
          <p:cNvPr id="4" name="TextBox 3">
            <a:extLst>
              <a:ext uri="{FF2B5EF4-FFF2-40B4-BE49-F238E27FC236}">
                <a16:creationId xmlns:a16="http://schemas.microsoft.com/office/drawing/2014/main" id="{994E5637-1069-4A7A-973F-23495AE115DF}"/>
              </a:ext>
            </a:extLst>
          </p:cNvPr>
          <p:cNvSpPr txBox="1"/>
          <p:nvPr/>
        </p:nvSpPr>
        <p:spPr>
          <a:xfrm>
            <a:off x="438461" y="2011617"/>
            <a:ext cx="10926302" cy="4062651"/>
          </a:xfrm>
          <a:prstGeom prst="rect">
            <a:avLst/>
          </a:prstGeom>
          <a:noFill/>
        </p:spPr>
        <p:txBody>
          <a:bodyPr wrap="square" rtlCol="0">
            <a:spAutoFit/>
          </a:bodyPr>
          <a:lstStyle/>
          <a:p>
            <a:pPr>
              <a:spcAft>
                <a:spcPts val="1200"/>
              </a:spcAft>
            </a:pPr>
            <a:r>
              <a:rPr lang="en-AU" sz="2000" dirty="0"/>
              <a:t>The scientific procedures used to empirically (using data) or logically and philosophically (using concepts/theories) investigate a problem.</a:t>
            </a:r>
          </a:p>
          <a:p>
            <a:pPr>
              <a:spcAft>
                <a:spcPts val="1200"/>
              </a:spcAft>
            </a:pPr>
            <a:endParaRPr lang="en-AU" sz="2000" dirty="0"/>
          </a:p>
          <a:p>
            <a:pPr algn="ctr">
              <a:spcAft>
                <a:spcPts val="1200"/>
              </a:spcAft>
            </a:pPr>
            <a:r>
              <a:rPr lang="en-AU" sz="2400" b="1" i="1" dirty="0"/>
              <a:t>How</a:t>
            </a:r>
            <a:r>
              <a:rPr lang="en-AU" sz="2400" i="1" dirty="0"/>
              <a:t> we can come to know (it)?</a:t>
            </a:r>
          </a:p>
          <a:p>
            <a:pPr>
              <a:spcAft>
                <a:spcPts val="1200"/>
              </a:spcAft>
            </a:pPr>
            <a:endParaRPr lang="en-AU" sz="2000" dirty="0"/>
          </a:p>
          <a:p>
            <a:pPr marL="342900" indent="-342900">
              <a:spcAft>
                <a:spcPts val="1200"/>
              </a:spcAft>
              <a:buFont typeface="Arial" panose="020B0604020202020204" pitchFamily="34" charset="0"/>
              <a:buChar char="•"/>
            </a:pPr>
            <a:r>
              <a:rPr lang="en-AU" sz="2000" dirty="0"/>
              <a:t>What is knowledge?</a:t>
            </a:r>
            <a:r>
              <a:rPr lang="en-AU" sz="2400" dirty="0"/>
              <a:t> </a:t>
            </a:r>
          </a:p>
          <a:p>
            <a:pPr marL="342900" indent="-342900">
              <a:spcAft>
                <a:spcPts val="1200"/>
              </a:spcAft>
              <a:buFont typeface="Arial" panose="020B0604020202020204" pitchFamily="34" charset="0"/>
              <a:buChar char="•"/>
            </a:pPr>
            <a:r>
              <a:rPr lang="en-AU" sz="2000" dirty="0"/>
              <a:t>Can we objectively observe reality?</a:t>
            </a:r>
          </a:p>
          <a:p>
            <a:pPr marL="342900" indent="-342900">
              <a:spcAft>
                <a:spcPts val="1200"/>
              </a:spcAft>
              <a:buFont typeface="Arial" panose="020B0604020202020204" pitchFamily="34" charset="0"/>
              <a:buChar char="•"/>
            </a:pPr>
            <a:r>
              <a:rPr lang="en-AU" sz="2000" dirty="0"/>
              <a:t>Is knowledge the result of our interpretations and experiences?</a:t>
            </a:r>
          </a:p>
          <a:p>
            <a:pPr marL="342900" indent="-342900">
              <a:spcAft>
                <a:spcPts val="1200"/>
              </a:spcAft>
              <a:buFont typeface="Arial" panose="020B0604020202020204" pitchFamily="34" charset="0"/>
              <a:buChar char="•"/>
            </a:pPr>
            <a:r>
              <a:rPr lang="en-AU" sz="2000" dirty="0"/>
              <a:t>Where do you we start? (with logic, theory, empirical observations…?)</a:t>
            </a:r>
          </a:p>
        </p:txBody>
      </p:sp>
      <p:sp>
        <p:nvSpPr>
          <p:cNvPr id="5" name="Rectangle 4">
            <a:extLst>
              <a:ext uri="{FF2B5EF4-FFF2-40B4-BE49-F238E27FC236}">
                <a16:creationId xmlns:a16="http://schemas.microsoft.com/office/drawing/2014/main" id="{33E248B4-B454-46E9-931F-AF2F55A4C417}"/>
              </a:ext>
            </a:extLst>
          </p:cNvPr>
          <p:cNvSpPr/>
          <p:nvPr/>
        </p:nvSpPr>
        <p:spPr>
          <a:xfrm>
            <a:off x="3592286" y="3187645"/>
            <a:ext cx="4618653" cy="6624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0387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Paradigms</a:t>
            </a:r>
          </a:p>
        </p:txBody>
      </p:sp>
      <p:pic>
        <p:nvPicPr>
          <p:cNvPr id="2" name="Picture 1">
            <a:extLst>
              <a:ext uri="{FF2B5EF4-FFF2-40B4-BE49-F238E27FC236}">
                <a16:creationId xmlns:a16="http://schemas.microsoft.com/office/drawing/2014/main" id="{5FEE32E8-C421-44D8-ADC8-467279B7A4C2}"/>
              </a:ext>
            </a:extLst>
          </p:cNvPr>
          <p:cNvPicPr>
            <a:picLocks noChangeAspect="1"/>
          </p:cNvPicPr>
          <p:nvPr/>
        </p:nvPicPr>
        <p:blipFill rotWithShape="1">
          <a:blip r:embed="rId3"/>
          <a:srcRect t="1586"/>
          <a:stretch/>
        </p:blipFill>
        <p:spPr>
          <a:xfrm>
            <a:off x="0" y="1912776"/>
            <a:ext cx="12192000" cy="4306264"/>
          </a:xfrm>
          <a:prstGeom prst="rect">
            <a:avLst/>
          </a:prstGeom>
        </p:spPr>
      </p:pic>
      <p:sp>
        <p:nvSpPr>
          <p:cNvPr id="5" name="TextBox 4">
            <a:extLst>
              <a:ext uri="{FF2B5EF4-FFF2-40B4-BE49-F238E27FC236}">
                <a16:creationId xmlns:a16="http://schemas.microsoft.com/office/drawing/2014/main" id="{EABA105D-0717-44B2-8254-BDD3D9207742}"/>
              </a:ext>
            </a:extLst>
          </p:cNvPr>
          <p:cNvSpPr txBox="1"/>
          <p:nvPr/>
        </p:nvSpPr>
        <p:spPr>
          <a:xfrm>
            <a:off x="1590261" y="6214562"/>
            <a:ext cx="10408907" cy="276999"/>
          </a:xfrm>
          <a:prstGeom prst="rect">
            <a:avLst/>
          </a:prstGeom>
          <a:noFill/>
        </p:spPr>
        <p:txBody>
          <a:bodyPr wrap="square" rtlCol="0">
            <a:spAutoFit/>
          </a:bodyPr>
          <a:lstStyle/>
          <a:p>
            <a:pPr algn="r"/>
            <a:r>
              <a:rPr lang="en-AU" sz="1200" dirty="0"/>
              <a:t>Daniel, Harland &amp; Wald (p. 24, 2024)</a:t>
            </a:r>
          </a:p>
        </p:txBody>
      </p:sp>
      <p:sp>
        <p:nvSpPr>
          <p:cNvPr id="10" name="Rectangle 9">
            <a:extLst>
              <a:ext uri="{FF2B5EF4-FFF2-40B4-BE49-F238E27FC236}">
                <a16:creationId xmlns:a16="http://schemas.microsoft.com/office/drawing/2014/main" id="{C4527667-EF3A-45D2-8E3F-016B7FFE1483}"/>
              </a:ext>
            </a:extLst>
          </p:cNvPr>
          <p:cNvSpPr/>
          <p:nvPr/>
        </p:nvSpPr>
        <p:spPr>
          <a:xfrm>
            <a:off x="149290" y="2593910"/>
            <a:ext cx="11784563" cy="4616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8D58DD28-30E6-488E-B04F-E84BD42249F9}"/>
              </a:ext>
            </a:extLst>
          </p:cNvPr>
          <p:cNvSpPr/>
          <p:nvPr/>
        </p:nvSpPr>
        <p:spPr>
          <a:xfrm>
            <a:off x="149290" y="3864615"/>
            <a:ext cx="11784563" cy="80069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56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Paradigms cont.</a:t>
            </a:r>
          </a:p>
        </p:txBody>
      </p:sp>
      <p:sp>
        <p:nvSpPr>
          <p:cNvPr id="3" name="TextBox 2">
            <a:extLst>
              <a:ext uri="{FF2B5EF4-FFF2-40B4-BE49-F238E27FC236}">
                <a16:creationId xmlns:a16="http://schemas.microsoft.com/office/drawing/2014/main" id="{7AB219F2-62CF-4A83-AC85-3D6FEBA1D271}"/>
              </a:ext>
            </a:extLst>
          </p:cNvPr>
          <p:cNvSpPr txBox="1"/>
          <p:nvPr/>
        </p:nvSpPr>
        <p:spPr>
          <a:xfrm>
            <a:off x="408973" y="1584959"/>
            <a:ext cx="5280627" cy="4816703"/>
          </a:xfrm>
          <a:prstGeom prst="rect">
            <a:avLst/>
          </a:prstGeom>
          <a:noFill/>
        </p:spPr>
        <p:txBody>
          <a:bodyPr wrap="square" rtlCol="0">
            <a:spAutoFit/>
          </a:bodyPr>
          <a:lstStyle/>
          <a:p>
            <a:pPr>
              <a:spcAft>
                <a:spcPts val="1200"/>
              </a:spcAft>
            </a:pPr>
            <a:r>
              <a:rPr lang="en-AU" sz="2400" b="1" dirty="0"/>
              <a:t>Positivism </a:t>
            </a:r>
          </a:p>
          <a:p>
            <a:pPr>
              <a:spcAft>
                <a:spcPts val="600"/>
              </a:spcAft>
            </a:pPr>
            <a:endParaRPr lang="en-AU" sz="800" b="1" dirty="0"/>
          </a:p>
          <a:p>
            <a:pPr marL="171450" indent="-171450">
              <a:spcAft>
                <a:spcPts val="600"/>
              </a:spcAft>
              <a:buFont typeface="Arial" panose="020B0604020202020204" pitchFamily="34" charset="0"/>
              <a:buChar char="•"/>
            </a:pPr>
            <a:r>
              <a:rPr lang="en-AU" sz="2000" dirty="0"/>
              <a:t>One objective world, can be observed </a:t>
            </a:r>
          </a:p>
          <a:p>
            <a:pPr marL="171450" indent="-171450">
              <a:spcAft>
                <a:spcPts val="600"/>
              </a:spcAft>
              <a:buFont typeface="Arial" panose="020B0604020202020204" pitchFamily="34" charset="0"/>
              <a:buChar char="•"/>
            </a:pPr>
            <a:r>
              <a:rPr lang="en-AU" sz="2000" dirty="0"/>
              <a:t>Pursues an objective search for facts </a:t>
            </a:r>
          </a:p>
          <a:p>
            <a:pPr marL="171450" indent="-171450">
              <a:spcAft>
                <a:spcPts val="600"/>
              </a:spcAft>
              <a:buFont typeface="Arial" panose="020B0604020202020204" pitchFamily="34" charset="0"/>
              <a:buChar char="•"/>
            </a:pPr>
            <a:r>
              <a:rPr lang="en-AU" sz="2000" dirty="0"/>
              <a:t>Separation of “knower” and “known”</a:t>
            </a:r>
          </a:p>
          <a:p>
            <a:pPr marL="171450" indent="-171450">
              <a:spcAft>
                <a:spcPts val="600"/>
              </a:spcAft>
              <a:buFont typeface="Arial" panose="020B0604020202020204" pitchFamily="34" charset="0"/>
              <a:buChar char="•"/>
            </a:pPr>
            <a:r>
              <a:rPr lang="en-AU" sz="2000" dirty="0"/>
              <a:t>Context is not important</a:t>
            </a:r>
          </a:p>
          <a:p>
            <a:pPr marL="171450" indent="-171450">
              <a:spcAft>
                <a:spcPts val="600"/>
              </a:spcAft>
              <a:buFont typeface="Arial" panose="020B0604020202020204" pitchFamily="34" charset="0"/>
              <a:buChar char="•"/>
            </a:pPr>
            <a:r>
              <a:rPr lang="en-AU" sz="2000" dirty="0"/>
              <a:t>Universal law-like mechanisms governing the object of study.</a:t>
            </a:r>
          </a:p>
          <a:p>
            <a:pPr marL="171450" indent="-171450">
              <a:spcAft>
                <a:spcPts val="600"/>
              </a:spcAft>
              <a:buFont typeface="Arial" panose="020B0604020202020204" pitchFamily="34" charset="0"/>
              <a:buChar char="•"/>
            </a:pPr>
            <a:r>
              <a:rPr lang="en-AU" sz="2000" dirty="0"/>
              <a:t>Employs empirical or analytical approaches </a:t>
            </a:r>
          </a:p>
          <a:p>
            <a:pPr marL="171450" indent="-171450">
              <a:spcAft>
                <a:spcPts val="600"/>
              </a:spcAft>
              <a:buFont typeface="Arial" panose="020B0604020202020204" pitchFamily="34" charset="0"/>
              <a:buChar char="•"/>
            </a:pPr>
            <a:r>
              <a:rPr lang="en-AU" sz="2000" dirty="0"/>
              <a:t>Quantitative data collection → overcomes individual biases of the researcher</a:t>
            </a:r>
          </a:p>
          <a:p>
            <a:pPr marL="171450" indent="-171450">
              <a:spcAft>
                <a:spcPts val="600"/>
              </a:spcAft>
              <a:buFont typeface="Arial" panose="020B0604020202020204" pitchFamily="34" charset="0"/>
              <a:buChar char="•"/>
            </a:pPr>
            <a:r>
              <a:rPr lang="en-AU" sz="2000" dirty="0"/>
              <a:t>High standards of validity and reliability, supported by evidence</a:t>
            </a:r>
          </a:p>
        </p:txBody>
      </p:sp>
      <p:sp>
        <p:nvSpPr>
          <p:cNvPr id="4" name="TextBox 3">
            <a:extLst>
              <a:ext uri="{FF2B5EF4-FFF2-40B4-BE49-F238E27FC236}">
                <a16:creationId xmlns:a16="http://schemas.microsoft.com/office/drawing/2014/main" id="{03DE11A0-0C69-483B-880B-07D137353661}"/>
              </a:ext>
            </a:extLst>
          </p:cNvPr>
          <p:cNvSpPr txBox="1"/>
          <p:nvPr/>
        </p:nvSpPr>
        <p:spPr>
          <a:xfrm>
            <a:off x="6197600" y="1584959"/>
            <a:ext cx="5585427" cy="4739759"/>
          </a:xfrm>
          <a:prstGeom prst="rect">
            <a:avLst/>
          </a:prstGeom>
          <a:noFill/>
        </p:spPr>
        <p:txBody>
          <a:bodyPr wrap="square" rtlCol="0">
            <a:spAutoFit/>
          </a:bodyPr>
          <a:lstStyle/>
          <a:p>
            <a:pPr algn="r">
              <a:spcAft>
                <a:spcPts val="1200"/>
              </a:spcAft>
            </a:pPr>
            <a:r>
              <a:rPr lang="en-AU" sz="2400" b="1" dirty="0"/>
              <a:t>Interpretivism</a:t>
            </a:r>
          </a:p>
          <a:p>
            <a:pPr algn="r">
              <a:spcAft>
                <a:spcPts val="600"/>
              </a:spcAft>
            </a:pPr>
            <a:endParaRPr lang="en-AU" sz="800" b="1" dirty="0"/>
          </a:p>
          <a:p>
            <a:pPr marL="171450" indent="-171450" algn="r">
              <a:spcAft>
                <a:spcPts val="600"/>
              </a:spcAft>
              <a:buFont typeface="Arial" panose="020B0604020202020204" pitchFamily="34" charset="0"/>
              <a:buChar char="•"/>
            </a:pPr>
            <a:r>
              <a:rPr lang="en-AU" sz="2000" dirty="0"/>
              <a:t>Realities are multiple and socially constructed </a:t>
            </a:r>
          </a:p>
          <a:p>
            <a:pPr algn="r">
              <a:spcAft>
                <a:spcPts val="600"/>
              </a:spcAft>
            </a:pPr>
            <a:r>
              <a:rPr lang="en-AU" sz="2000" dirty="0"/>
              <a:t>→ subjective meaning at the core  </a:t>
            </a:r>
          </a:p>
          <a:p>
            <a:pPr marL="171450" indent="-171450" algn="r">
              <a:spcAft>
                <a:spcPts val="600"/>
              </a:spcAft>
              <a:buFont typeface="Arial" panose="020B0604020202020204" pitchFamily="34" charset="0"/>
              <a:buChar char="•"/>
            </a:pPr>
            <a:r>
              <a:rPr lang="en-AU" sz="2000" dirty="0"/>
              <a:t>Inevitable interaction between the researcher and research participants</a:t>
            </a:r>
          </a:p>
          <a:p>
            <a:pPr marL="171450" indent="-171450" algn="r">
              <a:spcAft>
                <a:spcPts val="600"/>
              </a:spcAft>
              <a:buFont typeface="Arial" panose="020B0604020202020204" pitchFamily="34" charset="0"/>
              <a:buChar char="•"/>
            </a:pPr>
            <a:r>
              <a:rPr lang="en-AU" sz="2000" dirty="0"/>
              <a:t>Context is vital for knowledge and knowing</a:t>
            </a:r>
          </a:p>
          <a:p>
            <a:pPr marL="171450" indent="-171450" algn="r">
              <a:spcAft>
                <a:spcPts val="600"/>
              </a:spcAft>
              <a:buFont typeface="Arial" panose="020B0604020202020204" pitchFamily="34" charset="0"/>
              <a:buChar char="•"/>
            </a:pPr>
            <a:r>
              <a:rPr lang="en-AU" sz="2000" dirty="0"/>
              <a:t>Individual rather than universal laws</a:t>
            </a:r>
          </a:p>
          <a:p>
            <a:pPr marL="171450" indent="-171450" algn="r">
              <a:spcAft>
                <a:spcPts val="600"/>
              </a:spcAft>
              <a:buFont typeface="Arial" panose="020B0604020202020204" pitchFamily="34" charset="0"/>
              <a:buChar char="•"/>
            </a:pPr>
            <a:r>
              <a:rPr lang="en-AU" sz="2000" dirty="0"/>
              <a:t>Knowledge is created by the findings, can be value laden </a:t>
            </a:r>
          </a:p>
          <a:p>
            <a:pPr algn="r">
              <a:spcAft>
                <a:spcPts val="600"/>
              </a:spcAft>
            </a:pPr>
            <a:r>
              <a:rPr lang="en-AU" sz="2000" dirty="0"/>
              <a:t>→ values need to be made explicit </a:t>
            </a:r>
          </a:p>
          <a:p>
            <a:pPr marL="171450" indent="-171450" algn="r">
              <a:spcAft>
                <a:spcPts val="600"/>
              </a:spcAft>
              <a:buFont typeface="Arial" panose="020B0604020202020204" pitchFamily="34" charset="0"/>
              <a:buChar char="•"/>
            </a:pPr>
            <a:r>
              <a:rPr lang="en-AU" sz="2000" dirty="0"/>
              <a:t>Interpretation depends on values/concerns of the research themselves</a:t>
            </a:r>
          </a:p>
        </p:txBody>
      </p:sp>
      <p:cxnSp>
        <p:nvCxnSpPr>
          <p:cNvPr id="5" name="Straight Arrow Connector 4">
            <a:extLst>
              <a:ext uri="{FF2B5EF4-FFF2-40B4-BE49-F238E27FC236}">
                <a16:creationId xmlns:a16="http://schemas.microsoft.com/office/drawing/2014/main" id="{96DEDD04-17A5-416F-AD89-25A4318E3BF4}"/>
              </a:ext>
            </a:extLst>
          </p:cNvPr>
          <p:cNvCxnSpPr>
            <a:cxnSpLocks/>
          </p:cNvCxnSpPr>
          <p:nvPr/>
        </p:nvCxnSpPr>
        <p:spPr>
          <a:xfrm>
            <a:off x="2225040" y="1818640"/>
            <a:ext cx="72948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3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Axiology</a:t>
            </a:r>
          </a:p>
        </p:txBody>
      </p:sp>
      <p:sp>
        <p:nvSpPr>
          <p:cNvPr id="4" name="TextBox 3">
            <a:extLst>
              <a:ext uri="{FF2B5EF4-FFF2-40B4-BE49-F238E27FC236}">
                <a16:creationId xmlns:a16="http://schemas.microsoft.com/office/drawing/2014/main" id="{916F7BA7-5D02-4EAC-B1E6-6F9EBD79DCF0}"/>
              </a:ext>
            </a:extLst>
          </p:cNvPr>
          <p:cNvSpPr txBox="1"/>
          <p:nvPr/>
        </p:nvSpPr>
        <p:spPr>
          <a:xfrm>
            <a:off x="443313" y="1984812"/>
            <a:ext cx="10978061" cy="4001095"/>
          </a:xfrm>
          <a:prstGeom prst="rect">
            <a:avLst/>
          </a:prstGeom>
          <a:noFill/>
        </p:spPr>
        <p:txBody>
          <a:bodyPr wrap="square" rtlCol="0">
            <a:spAutoFit/>
          </a:bodyPr>
          <a:lstStyle/>
          <a:p>
            <a:pPr>
              <a:spcAft>
                <a:spcPts val="1200"/>
              </a:spcAft>
            </a:pPr>
            <a:r>
              <a:rPr lang="en-AU" sz="2000" dirty="0"/>
              <a:t>The values that focus and motivate our research. </a:t>
            </a:r>
            <a:endParaRPr lang="en-AU" sz="2800" i="1" dirty="0"/>
          </a:p>
          <a:p>
            <a:pPr algn="ctr">
              <a:spcAft>
                <a:spcPts val="1200"/>
              </a:spcAft>
            </a:pPr>
            <a:endParaRPr lang="en-AU" sz="2000" i="1" dirty="0"/>
          </a:p>
          <a:p>
            <a:pPr algn="ctr">
              <a:spcAft>
                <a:spcPts val="1200"/>
              </a:spcAft>
            </a:pPr>
            <a:r>
              <a:rPr lang="en-AU" sz="2400" i="1" dirty="0"/>
              <a:t>What do we </a:t>
            </a:r>
            <a:r>
              <a:rPr lang="en-AU" sz="2400" b="1" i="1" dirty="0"/>
              <a:t>value</a:t>
            </a:r>
            <a:r>
              <a:rPr lang="en-AU" sz="2400" i="1" dirty="0"/>
              <a:t> (in research)?</a:t>
            </a:r>
          </a:p>
          <a:p>
            <a:pPr algn="ctr">
              <a:spcAft>
                <a:spcPts val="1200"/>
              </a:spcAft>
            </a:pPr>
            <a:endParaRPr lang="en-AU" sz="2000" dirty="0"/>
          </a:p>
          <a:p>
            <a:pPr marL="342900" indent="-342900">
              <a:spcAft>
                <a:spcPts val="1200"/>
              </a:spcAft>
              <a:buFont typeface="Arial" panose="020B0604020202020204" pitchFamily="34" charset="0"/>
              <a:buChar char="•"/>
            </a:pPr>
            <a:r>
              <a:rPr lang="en-AU" sz="2000" dirty="0"/>
              <a:t>What matters? Why do research at all? </a:t>
            </a:r>
          </a:p>
          <a:p>
            <a:pPr marL="342900" indent="-342900">
              <a:spcAft>
                <a:spcPts val="1200"/>
              </a:spcAft>
              <a:buFont typeface="Arial" panose="020B0604020202020204" pitchFamily="34" charset="0"/>
              <a:buChar char="•"/>
            </a:pPr>
            <a:r>
              <a:rPr lang="en-AU" sz="2000" dirty="0"/>
              <a:t>How does it contribute to human wellbeing? </a:t>
            </a:r>
          </a:p>
          <a:p>
            <a:pPr marL="342900" indent="-342900">
              <a:spcAft>
                <a:spcPts val="1200"/>
              </a:spcAft>
              <a:buFont typeface="Arial" panose="020B0604020202020204" pitchFamily="34" charset="0"/>
              <a:buChar char="•"/>
            </a:pPr>
            <a:r>
              <a:rPr lang="en-AU" sz="2000" dirty="0"/>
              <a:t>What roles and responsibilities do researchers have (to readers, peers, participants, …) ? </a:t>
            </a:r>
          </a:p>
          <a:p>
            <a:pPr marL="342900" indent="-342900">
              <a:spcAft>
                <a:spcPts val="1200"/>
              </a:spcAft>
              <a:buFont typeface="Arial" panose="020B0604020202020204" pitchFamily="34" charset="0"/>
              <a:buChar char="•"/>
            </a:pPr>
            <a:r>
              <a:rPr lang="en-AU" sz="2000" dirty="0"/>
              <a:t>Which (conscious and unconscious) values shape, and are reproduced by, the research process?</a:t>
            </a:r>
          </a:p>
        </p:txBody>
      </p:sp>
      <p:sp>
        <p:nvSpPr>
          <p:cNvPr id="5" name="Rectangle 4">
            <a:extLst>
              <a:ext uri="{FF2B5EF4-FFF2-40B4-BE49-F238E27FC236}">
                <a16:creationId xmlns:a16="http://schemas.microsoft.com/office/drawing/2014/main" id="{6B083393-A26A-44A3-BBF3-DAD00570BDBE}"/>
              </a:ext>
            </a:extLst>
          </p:cNvPr>
          <p:cNvSpPr/>
          <p:nvPr/>
        </p:nvSpPr>
        <p:spPr>
          <a:xfrm>
            <a:off x="3576895" y="2766526"/>
            <a:ext cx="4710896" cy="6624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243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87696-27A3-4F0F-ABAF-0D949D36E385}"/>
              </a:ext>
            </a:extLst>
          </p:cNvPr>
          <p:cNvSpPr txBox="1"/>
          <p:nvPr/>
        </p:nvSpPr>
        <p:spPr>
          <a:xfrm>
            <a:off x="443313" y="1788869"/>
            <a:ext cx="11269716" cy="4462760"/>
          </a:xfrm>
          <a:prstGeom prst="rect">
            <a:avLst/>
          </a:prstGeom>
          <a:noFill/>
        </p:spPr>
        <p:txBody>
          <a:bodyPr wrap="square" rtlCol="0">
            <a:spAutoFit/>
          </a:bodyPr>
          <a:lstStyle/>
          <a:p>
            <a:pPr>
              <a:spcAft>
                <a:spcPts val="1200"/>
              </a:spcAft>
            </a:pPr>
            <a:r>
              <a:rPr lang="en-AU" sz="2000" dirty="0"/>
              <a:t>The overall system/approach which connects what you believe exists (ontology) and how you think it can be known (epistemology) to the strategies you choose to investigate it.</a:t>
            </a:r>
            <a:endParaRPr lang="en-AU" sz="2800" i="1" dirty="0"/>
          </a:p>
          <a:p>
            <a:pPr algn="ctr">
              <a:spcAft>
                <a:spcPts val="1200"/>
              </a:spcAft>
            </a:pPr>
            <a:endParaRPr lang="en-AU" sz="2000" i="1" dirty="0"/>
          </a:p>
          <a:p>
            <a:pPr algn="ctr">
              <a:spcAft>
                <a:spcPts val="1200"/>
              </a:spcAft>
            </a:pPr>
            <a:r>
              <a:rPr lang="en-AU" sz="2400" i="1" dirty="0"/>
              <a:t>How do we </a:t>
            </a:r>
            <a:r>
              <a:rPr lang="en-AU" sz="2400" b="1" i="1" dirty="0"/>
              <a:t>discover/create</a:t>
            </a:r>
            <a:r>
              <a:rPr lang="en-AU" sz="2400" i="1" dirty="0"/>
              <a:t> knowledge?</a:t>
            </a:r>
          </a:p>
          <a:p>
            <a:pPr>
              <a:spcAft>
                <a:spcPts val="1200"/>
              </a:spcAft>
            </a:pPr>
            <a:endParaRPr lang="en-AU" sz="2000" dirty="0"/>
          </a:p>
          <a:p>
            <a:pPr marL="342900" indent="-342900">
              <a:spcAft>
                <a:spcPts val="1200"/>
              </a:spcAft>
              <a:buFont typeface="Arial" panose="020B0604020202020204" pitchFamily="34" charset="0"/>
              <a:buChar char="•"/>
            </a:pPr>
            <a:r>
              <a:rPr lang="en-AU" sz="2000" dirty="0"/>
              <a:t>How should we study the phenomenon?</a:t>
            </a:r>
          </a:p>
          <a:p>
            <a:pPr marL="342900" indent="-342900">
              <a:spcAft>
                <a:spcPts val="1200"/>
              </a:spcAft>
              <a:buFont typeface="Arial" panose="020B0604020202020204" pitchFamily="34" charset="0"/>
              <a:buChar char="•"/>
            </a:pPr>
            <a:r>
              <a:rPr lang="en-AU" sz="2000" dirty="0"/>
              <a:t>What kind of data do we need to answer our research question?</a:t>
            </a:r>
          </a:p>
          <a:p>
            <a:pPr marL="342900" indent="-342900">
              <a:spcAft>
                <a:spcPts val="1200"/>
              </a:spcAft>
              <a:buFont typeface="Arial" panose="020B0604020202020204" pitchFamily="34" charset="0"/>
              <a:buChar char="•"/>
            </a:pPr>
            <a:r>
              <a:rPr lang="en-AU" sz="2000" dirty="0"/>
              <a:t>What role does the researcher play in the research process?</a:t>
            </a:r>
          </a:p>
          <a:p>
            <a:pPr marL="342900" indent="-342900">
              <a:spcAft>
                <a:spcPts val="1200"/>
              </a:spcAft>
              <a:buFont typeface="Arial" panose="020B0604020202020204" pitchFamily="34" charset="0"/>
              <a:buChar char="•"/>
            </a:pPr>
            <a:r>
              <a:rPr lang="en-AU" sz="2000" dirty="0"/>
              <a:t>Is it appropriate to use qualitative, quantitative, or mixed approaches?</a:t>
            </a:r>
          </a:p>
          <a:p>
            <a:pPr marL="342900" indent="-342900">
              <a:spcAft>
                <a:spcPts val="1200"/>
              </a:spcAft>
              <a:buFont typeface="Arial" panose="020B0604020202020204" pitchFamily="34" charset="0"/>
              <a:buChar char="•"/>
            </a:pPr>
            <a:r>
              <a:rPr lang="en-AU" sz="2000" dirty="0"/>
              <a:t>How do our ontological and epistemological positions shape our methods?</a:t>
            </a:r>
          </a:p>
        </p:txBody>
      </p:sp>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Methodology</a:t>
            </a:r>
          </a:p>
        </p:txBody>
      </p:sp>
      <p:sp>
        <p:nvSpPr>
          <p:cNvPr id="4" name="Rectangle 3">
            <a:extLst>
              <a:ext uri="{FF2B5EF4-FFF2-40B4-BE49-F238E27FC236}">
                <a16:creationId xmlns:a16="http://schemas.microsoft.com/office/drawing/2014/main" id="{C05D5E75-045C-40A6-A518-4BB48E830CD0}"/>
              </a:ext>
            </a:extLst>
          </p:cNvPr>
          <p:cNvSpPr/>
          <p:nvPr/>
        </p:nvSpPr>
        <p:spPr>
          <a:xfrm>
            <a:off x="2979745" y="2934478"/>
            <a:ext cx="6077169" cy="6624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57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Methods</a:t>
            </a:r>
          </a:p>
        </p:txBody>
      </p:sp>
      <p:sp>
        <p:nvSpPr>
          <p:cNvPr id="3" name="TextBox 2">
            <a:extLst>
              <a:ext uri="{FF2B5EF4-FFF2-40B4-BE49-F238E27FC236}">
                <a16:creationId xmlns:a16="http://schemas.microsoft.com/office/drawing/2014/main" id="{8C187696-27A3-4F0F-ABAF-0D949D36E385}"/>
              </a:ext>
            </a:extLst>
          </p:cNvPr>
          <p:cNvSpPr txBox="1"/>
          <p:nvPr/>
        </p:nvSpPr>
        <p:spPr>
          <a:xfrm>
            <a:off x="443313" y="1629194"/>
            <a:ext cx="11182630" cy="4924425"/>
          </a:xfrm>
          <a:prstGeom prst="rect">
            <a:avLst/>
          </a:prstGeom>
          <a:noFill/>
        </p:spPr>
        <p:txBody>
          <a:bodyPr wrap="square" rtlCol="0">
            <a:spAutoFit/>
          </a:bodyPr>
          <a:lstStyle/>
          <a:p>
            <a:pPr>
              <a:spcAft>
                <a:spcPts val="1200"/>
              </a:spcAft>
            </a:pPr>
            <a:r>
              <a:rPr lang="en-AU" sz="2000" dirty="0"/>
              <a:t>The concrete/specific tools, techniques and procedures we employ to acquire knowledge.</a:t>
            </a:r>
            <a:endParaRPr lang="en-AU" sz="2800" i="1" dirty="0"/>
          </a:p>
          <a:p>
            <a:pPr algn="ctr">
              <a:spcAft>
                <a:spcPts val="1200"/>
              </a:spcAft>
            </a:pPr>
            <a:endParaRPr lang="en-AU" sz="2000" i="1" dirty="0"/>
          </a:p>
          <a:p>
            <a:pPr algn="ctr">
              <a:spcAft>
                <a:spcPts val="1200"/>
              </a:spcAft>
            </a:pPr>
            <a:r>
              <a:rPr lang="en-AU" sz="2400" i="1" dirty="0"/>
              <a:t>What </a:t>
            </a:r>
            <a:r>
              <a:rPr lang="en-AU" sz="2400" b="1" i="1" dirty="0"/>
              <a:t>tools</a:t>
            </a:r>
            <a:r>
              <a:rPr lang="en-AU" sz="2400" i="1" dirty="0"/>
              <a:t> do we use?</a:t>
            </a:r>
          </a:p>
          <a:p>
            <a:pPr algn="ctr">
              <a:spcAft>
                <a:spcPts val="1200"/>
              </a:spcAft>
            </a:pPr>
            <a:endParaRPr lang="en-AU" sz="2000" dirty="0"/>
          </a:p>
          <a:p>
            <a:pPr marL="342900" indent="-342900">
              <a:spcAft>
                <a:spcPts val="600"/>
              </a:spcAft>
              <a:buFont typeface="Arial" panose="020B0604020202020204" pitchFamily="34" charset="0"/>
              <a:buChar char="•"/>
            </a:pPr>
            <a:r>
              <a:rPr lang="en-AU" sz="2000" dirty="0"/>
              <a:t>What data sources are available or can be generated?</a:t>
            </a:r>
          </a:p>
          <a:p>
            <a:pPr marL="342900" indent="-342900">
              <a:spcAft>
                <a:spcPts val="600"/>
              </a:spcAft>
              <a:buFont typeface="Arial" panose="020B0604020202020204" pitchFamily="34" charset="0"/>
              <a:buChar char="•"/>
            </a:pPr>
            <a:r>
              <a:rPr lang="en-AU" sz="2000" dirty="0"/>
              <a:t>How will we gather data? (e.g. interviews, focus groups, documents, observations)</a:t>
            </a:r>
          </a:p>
          <a:p>
            <a:pPr marL="342900" indent="-342900">
              <a:spcAft>
                <a:spcPts val="600"/>
              </a:spcAft>
              <a:buFont typeface="Arial" panose="020B0604020202020204" pitchFamily="34" charset="0"/>
              <a:buChar char="•"/>
            </a:pPr>
            <a:r>
              <a:rPr lang="en-AU" sz="2000" dirty="0"/>
              <a:t>Who will be involved? How will participants be selected and approached? Why?</a:t>
            </a:r>
          </a:p>
          <a:p>
            <a:pPr marL="342900" indent="-342900">
              <a:spcAft>
                <a:spcPts val="600"/>
              </a:spcAft>
              <a:buFont typeface="Arial" panose="020B0604020202020204" pitchFamily="34" charset="0"/>
              <a:buChar char="•"/>
            </a:pPr>
            <a:r>
              <a:rPr lang="en-AU" sz="2000" dirty="0"/>
              <a:t>How will data be collected, recorded, managed, and stored securely?</a:t>
            </a:r>
          </a:p>
          <a:p>
            <a:pPr marL="342900" indent="-342900">
              <a:spcAft>
                <a:spcPts val="600"/>
              </a:spcAft>
              <a:buFont typeface="Arial" panose="020B0604020202020204" pitchFamily="34" charset="0"/>
              <a:buChar char="•"/>
            </a:pPr>
            <a:r>
              <a:rPr lang="en-AU" sz="2000" dirty="0"/>
              <a:t>What is the plan for data analysis? (e.g. thematic analysis, grounded theory, QCA)</a:t>
            </a:r>
          </a:p>
          <a:p>
            <a:pPr marL="342900" indent="-342900">
              <a:spcAft>
                <a:spcPts val="600"/>
              </a:spcAft>
              <a:buFont typeface="Arial" panose="020B0604020202020204" pitchFamily="34" charset="0"/>
              <a:buChar char="•"/>
            </a:pPr>
            <a:r>
              <a:rPr lang="en-AU" sz="2000" dirty="0"/>
              <a:t>How will we ensure ethical research practice? (informed consent, confidentiality, etc.)</a:t>
            </a:r>
          </a:p>
          <a:p>
            <a:pPr marL="342900" indent="-342900">
              <a:spcAft>
                <a:spcPts val="600"/>
              </a:spcAft>
              <a:buFont typeface="Arial" panose="020B0604020202020204" pitchFamily="34" charset="0"/>
              <a:buChar char="•"/>
            </a:pPr>
            <a:r>
              <a:rPr lang="en-AU" sz="2000" dirty="0"/>
              <a:t>What will be the basis for evaluating rigour and trustworthiness? (e.g. credibility, dependability, triangulation)</a:t>
            </a:r>
          </a:p>
        </p:txBody>
      </p:sp>
      <p:sp>
        <p:nvSpPr>
          <p:cNvPr id="4" name="Rectangle 3">
            <a:extLst>
              <a:ext uri="{FF2B5EF4-FFF2-40B4-BE49-F238E27FC236}">
                <a16:creationId xmlns:a16="http://schemas.microsoft.com/office/drawing/2014/main" id="{C05D5E75-045C-40A6-A518-4BB48E830CD0}"/>
              </a:ext>
            </a:extLst>
          </p:cNvPr>
          <p:cNvSpPr/>
          <p:nvPr/>
        </p:nvSpPr>
        <p:spPr>
          <a:xfrm>
            <a:off x="3842874" y="2447217"/>
            <a:ext cx="4178937" cy="6624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494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0D3F96-6075-40D3-B1CA-BA7FB767DFFD}"/>
              </a:ext>
            </a:extLst>
          </p:cNvPr>
          <p:cNvPicPr>
            <a:picLocks noChangeAspect="1"/>
          </p:cNvPicPr>
          <p:nvPr/>
        </p:nvPicPr>
        <p:blipFill>
          <a:blip r:embed="rId3"/>
          <a:stretch>
            <a:fillRect/>
          </a:stretch>
        </p:blipFill>
        <p:spPr>
          <a:xfrm>
            <a:off x="107508" y="106016"/>
            <a:ext cx="6846960" cy="6751983"/>
          </a:xfrm>
          <a:prstGeom prst="rect">
            <a:avLst/>
          </a:prstGeom>
        </p:spPr>
      </p:pic>
      <p:sp>
        <p:nvSpPr>
          <p:cNvPr id="9" name="TextBox 8">
            <a:extLst>
              <a:ext uri="{FF2B5EF4-FFF2-40B4-BE49-F238E27FC236}">
                <a16:creationId xmlns:a16="http://schemas.microsoft.com/office/drawing/2014/main" id="{4D74E0B7-49DD-4E36-9335-EFDAA36204FC}"/>
              </a:ext>
            </a:extLst>
          </p:cNvPr>
          <p:cNvSpPr txBox="1"/>
          <p:nvPr/>
        </p:nvSpPr>
        <p:spPr>
          <a:xfrm>
            <a:off x="10482470" y="6432183"/>
            <a:ext cx="1516698" cy="276999"/>
          </a:xfrm>
          <a:prstGeom prst="rect">
            <a:avLst/>
          </a:prstGeom>
          <a:noFill/>
        </p:spPr>
        <p:txBody>
          <a:bodyPr wrap="square" rtlCol="0">
            <a:spAutoFit/>
          </a:bodyPr>
          <a:lstStyle/>
          <a:p>
            <a:pPr algn="r"/>
            <a:r>
              <a:rPr lang="en-AU" sz="1200" dirty="0"/>
              <a:t>Farrow et al (2020)</a:t>
            </a:r>
          </a:p>
        </p:txBody>
      </p:sp>
      <p:sp>
        <p:nvSpPr>
          <p:cNvPr id="10" name="TextBox 9">
            <a:extLst>
              <a:ext uri="{FF2B5EF4-FFF2-40B4-BE49-F238E27FC236}">
                <a16:creationId xmlns:a16="http://schemas.microsoft.com/office/drawing/2014/main" id="{3D98DA91-8B4D-4BAA-838E-ABF944E4CB90}"/>
              </a:ext>
            </a:extLst>
          </p:cNvPr>
          <p:cNvSpPr txBox="1"/>
          <p:nvPr/>
        </p:nvSpPr>
        <p:spPr>
          <a:xfrm>
            <a:off x="7369629" y="1306285"/>
            <a:ext cx="4629539" cy="4862870"/>
          </a:xfrm>
          <a:prstGeom prst="rect">
            <a:avLst/>
          </a:prstGeom>
          <a:noFill/>
        </p:spPr>
        <p:txBody>
          <a:bodyPr wrap="square" rtlCol="0">
            <a:spAutoFit/>
          </a:bodyPr>
          <a:lstStyle/>
          <a:p>
            <a:pPr marL="342900" indent="-342900">
              <a:spcAft>
                <a:spcPts val="1200"/>
              </a:spcAft>
              <a:buFont typeface="+mj-lt"/>
              <a:buAutoNum type="arabicPeriod"/>
            </a:pPr>
            <a:r>
              <a:rPr lang="en-AU" sz="2000" dirty="0"/>
              <a:t>What do you value enough to investigate?</a:t>
            </a:r>
          </a:p>
          <a:p>
            <a:pPr marL="342900" indent="-342900">
              <a:spcAft>
                <a:spcPts val="1200"/>
              </a:spcAft>
              <a:buFont typeface="+mj-lt"/>
              <a:buAutoNum type="arabicPeriod"/>
            </a:pPr>
            <a:r>
              <a:rPr lang="en-AU" sz="2000" dirty="0"/>
              <a:t>What do you believe can be known about it?</a:t>
            </a:r>
          </a:p>
          <a:p>
            <a:pPr marL="342900" indent="-342900">
              <a:spcAft>
                <a:spcPts val="1200"/>
              </a:spcAft>
              <a:buFont typeface="+mj-lt"/>
              <a:buAutoNum type="arabicPeriod"/>
            </a:pPr>
            <a:r>
              <a:rPr lang="en-AU" sz="2000" dirty="0"/>
              <a:t>How do you believe that this phenomena can be best understood?</a:t>
            </a:r>
          </a:p>
          <a:p>
            <a:pPr marL="342900" indent="-342900">
              <a:spcAft>
                <a:spcPts val="1200"/>
              </a:spcAft>
              <a:buFont typeface="+mj-lt"/>
              <a:buAutoNum type="arabicPeriod"/>
            </a:pPr>
            <a:r>
              <a:rPr lang="en-AU" sz="2000" dirty="0"/>
              <a:t>What is your overall guiding strategy for the research?</a:t>
            </a:r>
          </a:p>
          <a:p>
            <a:pPr marL="342900" indent="-342900">
              <a:spcAft>
                <a:spcPts val="1200"/>
              </a:spcAft>
              <a:buFont typeface="+mj-lt"/>
              <a:buAutoNum type="arabicPeriod"/>
            </a:pPr>
            <a:r>
              <a:rPr lang="en-AU" sz="2000" dirty="0"/>
              <a:t>Which specific tools, techniques or procedures will you employ?</a:t>
            </a:r>
          </a:p>
          <a:p>
            <a:pPr marL="342900" indent="-342900">
              <a:spcAft>
                <a:spcPts val="1200"/>
              </a:spcAft>
              <a:buFont typeface="+mj-lt"/>
              <a:buAutoNum type="arabicPeriod"/>
            </a:pPr>
            <a:r>
              <a:rPr lang="en-AU" sz="2000" dirty="0"/>
              <a:t>Where can you find the data and how will you analyse it?</a:t>
            </a:r>
          </a:p>
        </p:txBody>
      </p:sp>
    </p:spTree>
    <p:extLst>
      <p:ext uri="{BB962C8B-B14F-4D97-AF65-F5344CB8AC3E}">
        <p14:creationId xmlns:p14="http://schemas.microsoft.com/office/powerpoint/2010/main" val="13527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Online Tasks &amp; Engagement</a:t>
            </a:r>
          </a:p>
        </p:txBody>
      </p:sp>
      <p:sp>
        <p:nvSpPr>
          <p:cNvPr id="3" name="TextBox 2">
            <a:extLst>
              <a:ext uri="{FF2B5EF4-FFF2-40B4-BE49-F238E27FC236}">
                <a16:creationId xmlns:a16="http://schemas.microsoft.com/office/drawing/2014/main" id="{8C187696-27A3-4F0F-ABAF-0D949D36E385}"/>
              </a:ext>
            </a:extLst>
          </p:cNvPr>
          <p:cNvSpPr txBox="1"/>
          <p:nvPr/>
        </p:nvSpPr>
        <p:spPr>
          <a:xfrm>
            <a:off x="443313" y="1920895"/>
            <a:ext cx="11182630" cy="3323987"/>
          </a:xfrm>
          <a:prstGeom prst="rect">
            <a:avLst/>
          </a:prstGeom>
          <a:noFill/>
        </p:spPr>
        <p:txBody>
          <a:bodyPr wrap="square" rtlCol="0">
            <a:spAutoFit/>
          </a:bodyPr>
          <a:lstStyle/>
          <a:p>
            <a:pPr>
              <a:spcAft>
                <a:spcPts val="1200"/>
              </a:spcAft>
            </a:pPr>
            <a:r>
              <a:rPr lang="en-AU" sz="2000" b="1" dirty="0"/>
              <a:t>Choose a philosophical position:</a:t>
            </a:r>
          </a:p>
          <a:p>
            <a:pPr>
              <a:spcAft>
                <a:spcPts val="1200"/>
              </a:spcAft>
            </a:pPr>
            <a:r>
              <a:rPr lang="en-AU" sz="2000" dirty="0"/>
              <a:t>	Positivism, Critical Realism</a:t>
            </a:r>
            <a:r>
              <a:rPr lang="en-AU" sz="2000"/>
              <a:t>, or Interpretivism</a:t>
            </a:r>
            <a:endParaRPr lang="en-AU" sz="2000" dirty="0"/>
          </a:p>
          <a:p>
            <a:pPr>
              <a:spcAft>
                <a:spcPts val="1200"/>
              </a:spcAft>
            </a:pPr>
            <a:r>
              <a:rPr lang="en-AU" sz="2000" b="1" dirty="0"/>
              <a:t>In groups, on Moodle (</a:t>
            </a:r>
            <a:r>
              <a:rPr lang="en-AU" sz="2000" b="1" dirty="0" err="1"/>
              <a:t>Etherpad</a:t>
            </a:r>
            <a:r>
              <a:rPr lang="en-AU" sz="2000" b="1" dirty="0"/>
              <a:t>): </a:t>
            </a:r>
          </a:p>
          <a:p>
            <a:pPr>
              <a:spcAft>
                <a:spcPts val="1200"/>
              </a:spcAft>
            </a:pPr>
            <a:r>
              <a:rPr lang="en-AU" sz="2000" dirty="0"/>
              <a:t>	Outline ontological, epistemological, axiological, methodological assumptions			(brainstorming, dot points, creative?)</a:t>
            </a:r>
          </a:p>
          <a:p>
            <a:pPr>
              <a:spcAft>
                <a:spcPts val="1200"/>
              </a:spcAft>
            </a:pPr>
            <a:r>
              <a:rPr lang="en-AU" sz="2000" b="1" dirty="0"/>
              <a:t>Interactions: </a:t>
            </a:r>
          </a:p>
          <a:p>
            <a:pPr>
              <a:spcAft>
                <a:spcPts val="1200"/>
              </a:spcAft>
            </a:pPr>
            <a:r>
              <a:rPr lang="en-AU" sz="2000" dirty="0"/>
              <a:t>	Everyone comments on the other </a:t>
            </a:r>
            <a:r>
              <a:rPr lang="en-AU" sz="2000" b="1" i="1" dirty="0"/>
              <a:t>two</a:t>
            </a:r>
            <a:r>
              <a:rPr lang="en-AU" sz="2000" dirty="0"/>
              <a:t> groups’ responses with questions, critiques,		suggestions, …</a:t>
            </a:r>
          </a:p>
        </p:txBody>
      </p:sp>
    </p:spTree>
    <p:extLst>
      <p:ext uri="{BB962C8B-B14F-4D97-AF65-F5344CB8AC3E}">
        <p14:creationId xmlns:p14="http://schemas.microsoft.com/office/powerpoint/2010/main" val="411590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Sources</a:t>
            </a:r>
          </a:p>
        </p:txBody>
      </p:sp>
      <p:sp>
        <p:nvSpPr>
          <p:cNvPr id="2" name="TextBox 1">
            <a:extLst>
              <a:ext uri="{FF2B5EF4-FFF2-40B4-BE49-F238E27FC236}">
                <a16:creationId xmlns:a16="http://schemas.microsoft.com/office/drawing/2014/main" id="{D71928C1-3997-46D9-AD50-7FEFEF5984A0}"/>
              </a:ext>
            </a:extLst>
          </p:cNvPr>
          <p:cNvSpPr txBox="1"/>
          <p:nvPr/>
        </p:nvSpPr>
        <p:spPr>
          <a:xfrm>
            <a:off x="443313" y="1976942"/>
            <a:ext cx="11324144" cy="4093428"/>
          </a:xfrm>
          <a:prstGeom prst="rect">
            <a:avLst/>
          </a:prstGeom>
          <a:noFill/>
        </p:spPr>
        <p:txBody>
          <a:bodyPr wrap="square" rtlCol="0">
            <a:spAutoFit/>
          </a:bodyPr>
          <a:lstStyle/>
          <a:p>
            <a:pPr>
              <a:spcAft>
                <a:spcPts val="600"/>
              </a:spcAft>
            </a:pPr>
            <a:r>
              <a:rPr lang="en-AU" sz="2000" dirty="0"/>
              <a:t>Conte, L. (2024). Qualitative economics: Integrating qualitative research methods into economic analysis. https://doi.org/10.51363/unifr.eth.2024.022</a:t>
            </a:r>
          </a:p>
          <a:p>
            <a:pPr>
              <a:spcAft>
                <a:spcPts val="600"/>
              </a:spcAft>
            </a:pPr>
            <a:r>
              <a:rPr lang="en-AU" sz="2000" dirty="0"/>
              <a:t>Daniel, B.K., Harland, T., &amp; Wald, N. (p. 24, 2024). Higher Education Research Methodology: A Step-by-Step Guide to the Research Process (2nd ed.). Routledge. https://doi.org/10.4324/9781003473459</a:t>
            </a:r>
          </a:p>
          <a:p>
            <a:pPr>
              <a:spcAft>
                <a:spcPts val="600"/>
              </a:spcAft>
            </a:pPr>
            <a:r>
              <a:rPr lang="en-AU" sz="2000" dirty="0"/>
              <a:t>Farrow, R., &amp; Mathers, B. (2020). Conceptualising Research Methodology for Doctoral Researchers in Open Education (with penguins). </a:t>
            </a:r>
            <a:r>
              <a:rPr lang="en-AU" sz="2000" i="1" dirty="0"/>
              <a:t>International Journal of Management and Applied Research</a:t>
            </a:r>
            <a:r>
              <a:rPr lang="en-AU" sz="2000" dirty="0"/>
              <a:t>, </a:t>
            </a:r>
            <a:r>
              <a:rPr lang="en-AU" sz="2000" i="1" dirty="0"/>
              <a:t>7</a:t>
            </a:r>
            <a:r>
              <a:rPr lang="en-AU" sz="2000" dirty="0"/>
              <a:t>(3), Article 3.</a:t>
            </a:r>
          </a:p>
          <a:p>
            <a:pPr>
              <a:spcAft>
                <a:spcPts val="600"/>
              </a:spcAft>
            </a:pPr>
            <a:r>
              <a:rPr lang="en-AU" sz="2000" dirty="0"/>
              <a:t>O’Leary, Z. (2004). The Essential Guide to Doing Research. SAGE.</a:t>
            </a:r>
          </a:p>
          <a:p>
            <a:pPr>
              <a:spcAft>
                <a:spcPts val="600"/>
              </a:spcAft>
            </a:pPr>
            <a:r>
              <a:rPr lang="en-AU" sz="2000" dirty="0"/>
              <a:t>Della Porta D. &amp; Keating M. How many approaches in the social sciences? An epistemological introduction. In: Della Porta D, Keating M, eds. Approaches and Methodologies in the Social Sciences: A Pluralist Perspective. Cambridge University Press; 2008:19-39.</a:t>
            </a:r>
          </a:p>
        </p:txBody>
      </p:sp>
    </p:spTree>
    <p:extLst>
      <p:ext uri="{BB962C8B-B14F-4D97-AF65-F5344CB8AC3E}">
        <p14:creationId xmlns:p14="http://schemas.microsoft.com/office/powerpoint/2010/main" val="162081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Reflect: Introductions</a:t>
            </a:r>
          </a:p>
        </p:txBody>
      </p:sp>
      <p:sp>
        <p:nvSpPr>
          <p:cNvPr id="2" name="Rectangle 1">
            <a:extLst>
              <a:ext uri="{FF2B5EF4-FFF2-40B4-BE49-F238E27FC236}">
                <a16:creationId xmlns:a16="http://schemas.microsoft.com/office/drawing/2014/main" id="{5415597C-F723-4D5F-AC6E-FC15B6582233}"/>
              </a:ext>
            </a:extLst>
          </p:cNvPr>
          <p:cNvSpPr/>
          <p:nvPr/>
        </p:nvSpPr>
        <p:spPr>
          <a:xfrm>
            <a:off x="443313" y="2216639"/>
            <a:ext cx="11488984" cy="3170099"/>
          </a:xfrm>
          <a:prstGeom prst="rect">
            <a:avLst/>
          </a:prstGeom>
        </p:spPr>
        <p:txBody>
          <a:bodyPr wrap="square">
            <a:spAutoFit/>
          </a:bodyPr>
          <a:lstStyle/>
          <a:p>
            <a:pPr marL="342900" lvl="0" indent="-342900">
              <a:spcAft>
                <a:spcPts val="1200"/>
              </a:spcAft>
              <a:buSzPct val="100000"/>
              <a:buFont typeface="Arial" panose="020B0604020202020204" pitchFamily="34" charset="0"/>
              <a:buChar char="•"/>
            </a:pPr>
            <a:r>
              <a:rPr lang="en-AU" sz="2000" dirty="0"/>
              <a:t>Broad interests – interviews, focus groups, mixed methods, content analysis, ethnography, …</a:t>
            </a:r>
          </a:p>
          <a:p>
            <a:pPr marL="342900" lvl="0" indent="-342900">
              <a:spcAft>
                <a:spcPts val="1200"/>
              </a:spcAft>
              <a:buSzPct val="100000"/>
              <a:buFont typeface="Arial" panose="020B0604020202020204" pitchFamily="34" charset="0"/>
              <a:buChar char="•"/>
            </a:pPr>
            <a:r>
              <a:rPr lang="en-AU" sz="2000" dirty="0"/>
              <a:t>And experiences – interviews, grounded theory, discourse analysis, narrative analysis, …</a:t>
            </a:r>
          </a:p>
          <a:p>
            <a:pPr marL="342900" lvl="0" indent="-342900">
              <a:spcAft>
                <a:spcPts val="1200"/>
              </a:spcAft>
              <a:buSzPct val="100000"/>
              <a:buFont typeface="Arial" panose="020B0604020202020204" pitchFamily="34" charset="0"/>
              <a:buChar char="•"/>
            </a:pPr>
            <a:r>
              <a:rPr lang="en-AU" sz="2000" dirty="0"/>
              <a:t>To answer big questions – democracy, work, sustainable transitions, fairness, social justice, …</a:t>
            </a:r>
          </a:p>
          <a:p>
            <a:pPr marL="342900" lvl="0" indent="-342900">
              <a:spcAft>
                <a:spcPts val="1200"/>
              </a:spcAft>
              <a:buSzPct val="100000"/>
              <a:buFont typeface="Arial" panose="020B0604020202020204" pitchFamily="34" charset="0"/>
              <a:buChar char="•"/>
            </a:pPr>
            <a:endParaRPr lang="en-AU" sz="2000" dirty="0"/>
          </a:p>
          <a:p>
            <a:pPr marL="342900" lvl="0" indent="-342900">
              <a:spcAft>
                <a:spcPts val="1200"/>
              </a:spcAft>
              <a:buSzPct val="100000"/>
              <a:buFont typeface="Arial" panose="020B0604020202020204" pitchFamily="34" charset="0"/>
              <a:buChar char="•"/>
            </a:pPr>
            <a:r>
              <a:rPr lang="en-AU" sz="2000" dirty="0"/>
              <a:t>Online: interaction, conversation, respect, interest, …</a:t>
            </a:r>
          </a:p>
          <a:p>
            <a:pPr marL="342900" lvl="0" indent="-342900">
              <a:spcAft>
                <a:spcPts val="1200"/>
              </a:spcAft>
              <a:buSzPct val="100000"/>
              <a:buFont typeface="Arial" panose="020B0604020202020204" pitchFamily="34" charset="0"/>
              <a:buChar char="•"/>
            </a:pPr>
            <a:endParaRPr lang="en-AU" sz="2000" dirty="0"/>
          </a:p>
          <a:p>
            <a:pPr marL="342900" lvl="0" indent="-342900">
              <a:spcAft>
                <a:spcPts val="1200"/>
              </a:spcAft>
              <a:buSzPct val="100000"/>
              <a:buFont typeface="Arial" panose="020B0604020202020204" pitchFamily="34" charset="0"/>
              <a:buChar char="•"/>
            </a:pPr>
            <a:r>
              <a:rPr lang="en-AU" sz="2000" dirty="0"/>
              <a:t>Disagreements: understanding, reasoning, differences, learning, productive discussion, …</a:t>
            </a:r>
          </a:p>
        </p:txBody>
      </p:sp>
    </p:spTree>
    <p:extLst>
      <p:ext uri="{BB962C8B-B14F-4D97-AF65-F5344CB8AC3E}">
        <p14:creationId xmlns:p14="http://schemas.microsoft.com/office/powerpoint/2010/main" val="20868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Reflect: </a:t>
            </a:r>
            <a:r>
              <a:rPr lang="en-AU" sz="3200" dirty="0" err="1"/>
              <a:t>Pickbourn</a:t>
            </a:r>
            <a:r>
              <a:rPr lang="en-AU" sz="3200" dirty="0"/>
              <a:t> and </a:t>
            </a:r>
            <a:r>
              <a:rPr lang="en-AU" sz="3200" dirty="0" err="1"/>
              <a:t>Ramnarain</a:t>
            </a:r>
            <a:r>
              <a:rPr lang="en-AU" sz="3200" dirty="0"/>
              <a:t> (2016)</a:t>
            </a:r>
          </a:p>
        </p:txBody>
      </p:sp>
      <p:sp>
        <p:nvSpPr>
          <p:cNvPr id="4" name="Rectangle 3">
            <a:extLst>
              <a:ext uri="{FF2B5EF4-FFF2-40B4-BE49-F238E27FC236}">
                <a16:creationId xmlns:a16="http://schemas.microsoft.com/office/drawing/2014/main" id="{272158D3-4D8E-484B-A6BA-8B352ED76E5E}"/>
              </a:ext>
            </a:extLst>
          </p:cNvPr>
          <p:cNvSpPr/>
          <p:nvPr/>
        </p:nvSpPr>
        <p:spPr>
          <a:xfrm>
            <a:off x="443313" y="2085557"/>
            <a:ext cx="11488984" cy="4093428"/>
          </a:xfrm>
          <a:prstGeom prst="rect">
            <a:avLst/>
          </a:prstGeom>
        </p:spPr>
        <p:txBody>
          <a:bodyPr wrap="square">
            <a:spAutoFit/>
          </a:bodyPr>
          <a:lstStyle/>
          <a:p>
            <a:pPr marL="342900" lvl="0" indent="-342900">
              <a:spcAft>
                <a:spcPts val="1200"/>
              </a:spcAft>
              <a:buSzPct val="100000"/>
              <a:buFont typeface="Arial" panose="020B0604020202020204" pitchFamily="34" charset="0"/>
              <a:buChar char="•"/>
            </a:pPr>
            <a:r>
              <a:rPr lang="en-AU" sz="2000" dirty="0"/>
              <a:t>How can methodological rigour be ensured in qualitative research?</a:t>
            </a:r>
          </a:p>
          <a:p>
            <a:pPr marL="342900" lvl="0" indent="-342900">
              <a:spcAft>
                <a:spcPts val="1200"/>
              </a:spcAft>
              <a:buSzPct val="100000"/>
              <a:buFont typeface="Arial" panose="020B0604020202020204" pitchFamily="34" charset="0"/>
              <a:buChar char="•"/>
            </a:pPr>
            <a:r>
              <a:rPr lang="en-AU" sz="2000" dirty="0"/>
              <a:t>What is the “double standard” of data quality and how can it be addressed?</a:t>
            </a:r>
          </a:p>
          <a:p>
            <a:pPr marL="342900" lvl="0" indent="-342900">
              <a:spcAft>
                <a:spcPts val="1200"/>
              </a:spcAft>
              <a:buSzPct val="100000"/>
              <a:buFont typeface="Arial" panose="020B0604020202020204" pitchFamily="34" charset="0"/>
              <a:buChar char="•"/>
            </a:pPr>
            <a:endParaRPr lang="en-AU" sz="2000" dirty="0"/>
          </a:p>
          <a:p>
            <a:pPr marL="342900" lvl="0" indent="-342900">
              <a:spcAft>
                <a:spcPts val="1200"/>
              </a:spcAft>
              <a:buSzPct val="100000"/>
              <a:buFont typeface="Arial" panose="020B0604020202020204" pitchFamily="34" charset="0"/>
              <a:buChar char="•"/>
            </a:pPr>
            <a:endParaRPr lang="en-AU" sz="2000" dirty="0"/>
          </a:p>
          <a:p>
            <a:pPr marL="342900" lvl="0" indent="-342900">
              <a:spcAft>
                <a:spcPts val="1200"/>
              </a:spcAft>
              <a:buSzPct val="100000"/>
              <a:buFont typeface="Arial" panose="020B0604020202020204" pitchFamily="34" charset="0"/>
              <a:buChar char="•"/>
            </a:pPr>
            <a:endParaRPr lang="en-AU" sz="2000" dirty="0"/>
          </a:p>
          <a:p>
            <a:pPr marL="342900" lvl="0" indent="-342900">
              <a:spcAft>
                <a:spcPts val="1200"/>
              </a:spcAft>
              <a:buSzPct val="100000"/>
              <a:buFont typeface="Arial" panose="020B0604020202020204" pitchFamily="34" charset="0"/>
              <a:buChar char="•"/>
            </a:pPr>
            <a:endParaRPr lang="en-AU" sz="2000" dirty="0"/>
          </a:p>
          <a:p>
            <a:pPr marL="342900" lvl="0" indent="-342900">
              <a:spcAft>
                <a:spcPts val="1200"/>
              </a:spcAft>
              <a:buSzPct val="100000"/>
              <a:buFont typeface="Arial" panose="020B0604020202020204" pitchFamily="34" charset="0"/>
              <a:buChar char="•"/>
            </a:pPr>
            <a:r>
              <a:rPr lang="en-AU" sz="2000" dirty="0"/>
              <a:t>What is causal heterogeneity and how is it relevant to qualitative research?</a:t>
            </a:r>
          </a:p>
          <a:p>
            <a:pPr marL="342900" lvl="0" indent="-342900">
              <a:spcAft>
                <a:spcPts val="1200"/>
              </a:spcAft>
              <a:buSzPct val="100000"/>
              <a:buFont typeface="Arial" panose="020B0604020202020204" pitchFamily="34" charset="0"/>
              <a:buChar char="•"/>
            </a:pPr>
            <a:r>
              <a:rPr lang="en-AU" sz="2000" dirty="0"/>
              <a:t>Can quantitative and qualitative methods be meaningfully combined?</a:t>
            </a:r>
          </a:p>
          <a:p>
            <a:pPr marL="342900" lvl="0" indent="-342900">
              <a:spcAft>
                <a:spcPts val="1200"/>
              </a:spcAft>
              <a:buSzPct val="100000"/>
              <a:buFont typeface="Arial" panose="020B0604020202020204" pitchFamily="34" charset="0"/>
              <a:buChar char="•"/>
            </a:pPr>
            <a:r>
              <a:rPr lang="en-AU" sz="2000" dirty="0"/>
              <a:t>What are the practical impediments to integrating methods in economics?</a:t>
            </a:r>
          </a:p>
        </p:txBody>
      </p:sp>
      <p:sp>
        <p:nvSpPr>
          <p:cNvPr id="3" name="TextBox 2">
            <a:extLst>
              <a:ext uri="{FF2B5EF4-FFF2-40B4-BE49-F238E27FC236}">
                <a16:creationId xmlns:a16="http://schemas.microsoft.com/office/drawing/2014/main" id="{B41914CE-4574-4458-83DA-FD0A10830DC2}"/>
              </a:ext>
            </a:extLst>
          </p:cNvPr>
          <p:cNvSpPr txBox="1"/>
          <p:nvPr/>
        </p:nvSpPr>
        <p:spPr>
          <a:xfrm>
            <a:off x="844733" y="3355906"/>
            <a:ext cx="10502537" cy="1015663"/>
          </a:xfrm>
          <a:prstGeom prst="rect">
            <a:avLst/>
          </a:prstGeom>
          <a:noFill/>
        </p:spPr>
        <p:txBody>
          <a:bodyPr wrap="square" rtlCol="0">
            <a:spAutoFit/>
          </a:bodyPr>
          <a:lstStyle/>
          <a:p>
            <a:pPr algn="ctr"/>
            <a:r>
              <a:rPr lang="en-AU" sz="2000" i="1" dirty="0"/>
              <a:t>"While qualitative research emphasizes understanding the world from the perspective of the researched, letting respondents tell their story does not necessarily mean taking everything they say at face value." </a:t>
            </a:r>
            <a:r>
              <a:rPr lang="en-AU" sz="2000" dirty="0"/>
              <a:t>(p.83)</a:t>
            </a:r>
          </a:p>
        </p:txBody>
      </p:sp>
      <p:sp>
        <p:nvSpPr>
          <p:cNvPr id="6" name="Rectangle 5">
            <a:extLst>
              <a:ext uri="{FF2B5EF4-FFF2-40B4-BE49-F238E27FC236}">
                <a16:creationId xmlns:a16="http://schemas.microsoft.com/office/drawing/2014/main" id="{8DF62EF3-3EAA-462C-A003-C28EF8D6861A}"/>
              </a:ext>
            </a:extLst>
          </p:cNvPr>
          <p:cNvSpPr/>
          <p:nvPr/>
        </p:nvSpPr>
        <p:spPr>
          <a:xfrm>
            <a:off x="844732" y="3260047"/>
            <a:ext cx="10502537" cy="12073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55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Reflect: Qualitative Methods in Econ</a:t>
            </a:r>
          </a:p>
        </p:txBody>
      </p:sp>
      <p:pic>
        <p:nvPicPr>
          <p:cNvPr id="4" name="Picture 3">
            <a:extLst>
              <a:ext uri="{FF2B5EF4-FFF2-40B4-BE49-F238E27FC236}">
                <a16:creationId xmlns:a16="http://schemas.microsoft.com/office/drawing/2014/main" id="{3C861ADB-75D7-4F8A-9C2C-9E101E929D16}"/>
              </a:ext>
            </a:extLst>
          </p:cNvPr>
          <p:cNvPicPr>
            <a:picLocks noChangeAspect="1"/>
          </p:cNvPicPr>
          <p:nvPr/>
        </p:nvPicPr>
        <p:blipFill rotWithShape="1">
          <a:blip r:embed="rId3"/>
          <a:srcRect b="5316"/>
          <a:stretch/>
        </p:blipFill>
        <p:spPr>
          <a:xfrm>
            <a:off x="1844456" y="1363248"/>
            <a:ext cx="8503087" cy="4930436"/>
          </a:xfrm>
          <a:prstGeom prst="rect">
            <a:avLst/>
          </a:prstGeom>
        </p:spPr>
      </p:pic>
      <p:sp>
        <p:nvSpPr>
          <p:cNvPr id="5" name="TextBox 4">
            <a:extLst>
              <a:ext uri="{FF2B5EF4-FFF2-40B4-BE49-F238E27FC236}">
                <a16:creationId xmlns:a16="http://schemas.microsoft.com/office/drawing/2014/main" id="{751D93D7-2109-4FEA-9527-BCCA16426EED}"/>
              </a:ext>
            </a:extLst>
          </p:cNvPr>
          <p:cNvSpPr txBox="1"/>
          <p:nvPr/>
        </p:nvSpPr>
        <p:spPr>
          <a:xfrm>
            <a:off x="10227076" y="6458608"/>
            <a:ext cx="1964924" cy="276999"/>
          </a:xfrm>
          <a:prstGeom prst="rect">
            <a:avLst/>
          </a:prstGeom>
          <a:solidFill>
            <a:schemeClr val="bg1"/>
          </a:solidFill>
        </p:spPr>
        <p:txBody>
          <a:bodyPr wrap="square" rtlCol="0">
            <a:spAutoFit/>
          </a:bodyPr>
          <a:lstStyle/>
          <a:p>
            <a:r>
              <a:rPr lang="en-AU" sz="1200" dirty="0"/>
              <a:t>Conte (p. 88, 2024)</a:t>
            </a:r>
            <a:endParaRPr lang="en-AU" dirty="0"/>
          </a:p>
        </p:txBody>
      </p:sp>
    </p:spTree>
    <p:extLst>
      <p:ext uri="{BB962C8B-B14F-4D97-AF65-F5344CB8AC3E}">
        <p14:creationId xmlns:p14="http://schemas.microsoft.com/office/powerpoint/2010/main" val="86149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Doing things differently?</a:t>
            </a:r>
          </a:p>
        </p:txBody>
      </p:sp>
      <p:pic>
        <p:nvPicPr>
          <p:cNvPr id="4" name="Picture 3">
            <a:extLst>
              <a:ext uri="{FF2B5EF4-FFF2-40B4-BE49-F238E27FC236}">
                <a16:creationId xmlns:a16="http://schemas.microsoft.com/office/drawing/2014/main" id="{F4DE367E-06F3-4E78-B505-C4C65C391B8A}"/>
              </a:ext>
            </a:extLst>
          </p:cNvPr>
          <p:cNvPicPr/>
          <p:nvPr/>
        </p:nvPicPr>
        <p:blipFill rotWithShape="1">
          <a:blip r:embed="rId2">
            <a:extLst>
              <a:ext uri="{28A0092B-C50C-407E-A947-70E740481C1C}">
                <a14:useLocalDpi xmlns:a14="http://schemas.microsoft.com/office/drawing/2010/main" val="0"/>
              </a:ext>
            </a:extLst>
          </a:blip>
          <a:srcRect r="2506"/>
          <a:stretch/>
        </p:blipFill>
        <p:spPr bwMode="auto">
          <a:xfrm>
            <a:off x="2410115" y="1408923"/>
            <a:ext cx="7371769" cy="5353814"/>
          </a:xfrm>
          <a:prstGeom prst="rect">
            <a:avLst/>
          </a:prstGeom>
          <a:noFill/>
          <a:ln>
            <a:noFill/>
          </a:ln>
        </p:spPr>
      </p:pic>
      <p:sp>
        <p:nvSpPr>
          <p:cNvPr id="5" name="TextBox 4">
            <a:extLst>
              <a:ext uri="{FF2B5EF4-FFF2-40B4-BE49-F238E27FC236}">
                <a16:creationId xmlns:a16="http://schemas.microsoft.com/office/drawing/2014/main" id="{6B62A7A2-4A4E-4EB4-AB1C-F72EA74E24B2}"/>
              </a:ext>
            </a:extLst>
          </p:cNvPr>
          <p:cNvSpPr txBox="1"/>
          <p:nvPr/>
        </p:nvSpPr>
        <p:spPr>
          <a:xfrm>
            <a:off x="10227076" y="6485738"/>
            <a:ext cx="1964924" cy="276999"/>
          </a:xfrm>
          <a:prstGeom prst="rect">
            <a:avLst/>
          </a:prstGeom>
          <a:solidFill>
            <a:schemeClr val="bg1"/>
          </a:solidFill>
        </p:spPr>
        <p:txBody>
          <a:bodyPr wrap="square" rtlCol="0">
            <a:spAutoFit/>
          </a:bodyPr>
          <a:lstStyle/>
          <a:p>
            <a:r>
              <a:rPr lang="en-AU" sz="1200" dirty="0"/>
              <a:t>O’Leary (p. 88, 2004)</a:t>
            </a:r>
            <a:endParaRPr lang="en-AU" dirty="0"/>
          </a:p>
        </p:txBody>
      </p:sp>
    </p:spTree>
    <p:extLst>
      <p:ext uri="{BB962C8B-B14F-4D97-AF65-F5344CB8AC3E}">
        <p14:creationId xmlns:p14="http://schemas.microsoft.com/office/powerpoint/2010/main" val="423242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7F3F97-7B4F-45D3-A888-444D74259966}"/>
              </a:ext>
            </a:extLst>
          </p:cNvPr>
          <p:cNvPicPr>
            <a:picLocks noChangeAspect="1"/>
          </p:cNvPicPr>
          <p:nvPr/>
        </p:nvPicPr>
        <p:blipFill rotWithShape="1">
          <a:blip r:embed="rId2"/>
          <a:srcRect l="5301" t="2215" r="3861" b="2749"/>
          <a:stretch/>
        </p:blipFill>
        <p:spPr>
          <a:xfrm>
            <a:off x="1911743" y="1470991"/>
            <a:ext cx="8368514" cy="5099692"/>
          </a:xfrm>
          <a:prstGeom prst="rect">
            <a:avLst/>
          </a:prstGeom>
        </p:spPr>
      </p:pic>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Research Method &amp; Philosophical Foundations</a:t>
            </a:r>
          </a:p>
        </p:txBody>
      </p:sp>
      <p:sp>
        <p:nvSpPr>
          <p:cNvPr id="5" name="TextBox 4">
            <a:extLst>
              <a:ext uri="{FF2B5EF4-FFF2-40B4-BE49-F238E27FC236}">
                <a16:creationId xmlns:a16="http://schemas.microsoft.com/office/drawing/2014/main" id="{EC131A68-4B97-42E9-988F-9A25ADF57535}"/>
              </a:ext>
            </a:extLst>
          </p:cNvPr>
          <p:cNvSpPr txBox="1"/>
          <p:nvPr/>
        </p:nvSpPr>
        <p:spPr>
          <a:xfrm>
            <a:off x="1590261" y="6293684"/>
            <a:ext cx="10408907" cy="276999"/>
          </a:xfrm>
          <a:prstGeom prst="rect">
            <a:avLst/>
          </a:prstGeom>
          <a:noFill/>
        </p:spPr>
        <p:txBody>
          <a:bodyPr wrap="square" rtlCol="0">
            <a:spAutoFit/>
          </a:bodyPr>
          <a:lstStyle/>
          <a:p>
            <a:pPr algn="r"/>
            <a:r>
              <a:rPr lang="en-AU" sz="1200" dirty="0"/>
              <a:t>Farrow et al (p. 9, 2020)</a:t>
            </a:r>
          </a:p>
        </p:txBody>
      </p:sp>
    </p:spTree>
    <p:extLst>
      <p:ext uri="{BB962C8B-B14F-4D97-AF65-F5344CB8AC3E}">
        <p14:creationId xmlns:p14="http://schemas.microsoft.com/office/powerpoint/2010/main" val="304167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Research Design</a:t>
            </a:r>
          </a:p>
        </p:txBody>
      </p:sp>
      <p:pic>
        <p:nvPicPr>
          <p:cNvPr id="2" name="Picture 1">
            <a:extLst>
              <a:ext uri="{FF2B5EF4-FFF2-40B4-BE49-F238E27FC236}">
                <a16:creationId xmlns:a16="http://schemas.microsoft.com/office/drawing/2014/main" id="{46E20465-A36F-4C6C-A5AD-17692AF865F2}"/>
              </a:ext>
            </a:extLst>
          </p:cNvPr>
          <p:cNvPicPr>
            <a:picLocks noChangeAspect="1"/>
          </p:cNvPicPr>
          <p:nvPr/>
        </p:nvPicPr>
        <p:blipFill rotWithShape="1">
          <a:blip r:embed="rId2"/>
          <a:srcRect l="3687" r="1531"/>
          <a:stretch/>
        </p:blipFill>
        <p:spPr>
          <a:xfrm>
            <a:off x="200313" y="1864692"/>
            <a:ext cx="11798855" cy="3752337"/>
          </a:xfrm>
          <a:prstGeom prst="rect">
            <a:avLst/>
          </a:prstGeom>
        </p:spPr>
      </p:pic>
      <p:sp>
        <p:nvSpPr>
          <p:cNvPr id="5" name="TextBox 4">
            <a:extLst>
              <a:ext uri="{FF2B5EF4-FFF2-40B4-BE49-F238E27FC236}">
                <a16:creationId xmlns:a16="http://schemas.microsoft.com/office/drawing/2014/main" id="{EC131A68-4B97-42E9-988F-9A25ADF57535}"/>
              </a:ext>
            </a:extLst>
          </p:cNvPr>
          <p:cNvSpPr txBox="1"/>
          <p:nvPr/>
        </p:nvSpPr>
        <p:spPr>
          <a:xfrm>
            <a:off x="1590261" y="6214562"/>
            <a:ext cx="10408907" cy="276999"/>
          </a:xfrm>
          <a:prstGeom prst="rect">
            <a:avLst/>
          </a:prstGeom>
          <a:noFill/>
        </p:spPr>
        <p:txBody>
          <a:bodyPr wrap="square" rtlCol="0">
            <a:spAutoFit/>
          </a:bodyPr>
          <a:lstStyle/>
          <a:p>
            <a:pPr algn="r"/>
            <a:r>
              <a:rPr lang="en-AU" sz="1200" dirty="0"/>
              <a:t>Daniel, Harland &amp; Wald (p. 23, 2024)</a:t>
            </a:r>
          </a:p>
        </p:txBody>
      </p:sp>
    </p:spTree>
    <p:extLst>
      <p:ext uri="{BB962C8B-B14F-4D97-AF65-F5344CB8AC3E}">
        <p14:creationId xmlns:p14="http://schemas.microsoft.com/office/powerpoint/2010/main" val="366841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The Research Design Process</a:t>
            </a:r>
          </a:p>
        </p:txBody>
      </p:sp>
      <p:pic>
        <p:nvPicPr>
          <p:cNvPr id="2" name="Picture 1">
            <a:extLst>
              <a:ext uri="{FF2B5EF4-FFF2-40B4-BE49-F238E27FC236}">
                <a16:creationId xmlns:a16="http://schemas.microsoft.com/office/drawing/2014/main" id="{010AE575-663E-43FC-A850-1BE292B31D8F}"/>
              </a:ext>
            </a:extLst>
          </p:cNvPr>
          <p:cNvPicPr>
            <a:picLocks noChangeAspect="1"/>
          </p:cNvPicPr>
          <p:nvPr/>
        </p:nvPicPr>
        <p:blipFill>
          <a:blip r:embed="rId3"/>
          <a:stretch>
            <a:fillRect/>
          </a:stretch>
        </p:blipFill>
        <p:spPr>
          <a:xfrm>
            <a:off x="1702904" y="1409030"/>
            <a:ext cx="8786191" cy="5448970"/>
          </a:xfrm>
          <a:prstGeom prst="rect">
            <a:avLst/>
          </a:prstGeom>
        </p:spPr>
      </p:pic>
      <p:sp>
        <p:nvSpPr>
          <p:cNvPr id="4" name="TextBox 3">
            <a:extLst>
              <a:ext uri="{FF2B5EF4-FFF2-40B4-BE49-F238E27FC236}">
                <a16:creationId xmlns:a16="http://schemas.microsoft.com/office/drawing/2014/main" id="{F585A160-EB7E-4AF7-9D3D-56CD4C0D761E}"/>
              </a:ext>
            </a:extLst>
          </p:cNvPr>
          <p:cNvSpPr txBox="1"/>
          <p:nvPr/>
        </p:nvSpPr>
        <p:spPr>
          <a:xfrm>
            <a:off x="10489095" y="6432183"/>
            <a:ext cx="1510073" cy="276999"/>
          </a:xfrm>
          <a:prstGeom prst="rect">
            <a:avLst/>
          </a:prstGeom>
          <a:noFill/>
        </p:spPr>
        <p:txBody>
          <a:bodyPr wrap="square" rtlCol="0">
            <a:spAutoFit/>
          </a:bodyPr>
          <a:lstStyle/>
          <a:p>
            <a:pPr algn="r"/>
            <a:r>
              <a:rPr lang="en-AU" sz="1200" dirty="0"/>
              <a:t>Farrow et al (2020)</a:t>
            </a:r>
          </a:p>
        </p:txBody>
      </p:sp>
    </p:spTree>
    <p:extLst>
      <p:ext uri="{BB962C8B-B14F-4D97-AF65-F5344CB8AC3E}">
        <p14:creationId xmlns:p14="http://schemas.microsoft.com/office/powerpoint/2010/main" val="218157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2EEC3F-7628-4302-A14C-E46AB9F0EE7B}"/>
              </a:ext>
            </a:extLst>
          </p:cNvPr>
          <p:cNvSpPr>
            <a:spLocks noGrp="1"/>
          </p:cNvSpPr>
          <p:nvPr>
            <p:ph type="body" sz="quarter" idx="15"/>
          </p:nvPr>
        </p:nvSpPr>
        <p:spPr>
          <a:xfrm>
            <a:off x="443313" y="564316"/>
            <a:ext cx="9783763" cy="357009"/>
          </a:xfrm>
        </p:spPr>
        <p:txBody>
          <a:bodyPr>
            <a:normAutofit fontScale="92500" lnSpcReduction="20000"/>
          </a:bodyPr>
          <a:lstStyle/>
          <a:p>
            <a:r>
              <a:rPr lang="en-AU" sz="3200" dirty="0"/>
              <a:t>Ontology</a:t>
            </a:r>
          </a:p>
        </p:txBody>
      </p:sp>
      <p:sp>
        <p:nvSpPr>
          <p:cNvPr id="2" name="TextBox 1">
            <a:extLst>
              <a:ext uri="{FF2B5EF4-FFF2-40B4-BE49-F238E27FC236}">
                <a16:creationId xmlns:a16="http://schemas.microsoft.com/office/drawing/2014/main" id="{A5F6D9EA-9ABE-4BF0-86F7-3178640F5A4B}"/>
              </a:ext>
            </a:extLst>
          </p:cNvPr>
          <p:cNvSpPr txBox="1"/>
          <p:nvPr/>
        </p:nvSpPr>
        <p:spPr>
          <a:xfrm>
            <a:off x="443313" y="2011617"/>
            <a:ext cx="11021193" cy="3754874"/>
          </a:xfrm>
          <a:prstGeom prst="rect">
            <a:avLst/>
          </a:prstGeom>
          <a:noFill/>
        </p:spPr>
        <p:txBody>
          <a:bodyPr wrap="square" rtlCol="0">
            <a:spAutoFit/>
          </a:bodyPr>
          <a:lstStyle/>
          <a:p>
            <a:pPr>
              <a:spcAft>
                <a:spcPts val="1200"/>
              </a:spcAft>
            </a:pPr>
            <a:r>
              <a:rPr lang="en-AU" sz="2000" dirty="0"/>
              <a:t>The beliefs one has about a specific body of knowledge and particular ways of knowing.</a:t>
            </a:r>
          </a:p>
          <a:p>
            <a:pPr>
              <a:spcAft>
                <a:spcPts val="1200"/>
              </a:spcAft>
            </a:pPr>
            <a:endParaRPr lang="en-AU" sz="2000" dirty="0"/>
          </a:p>
          <a:p>
            <a:pPr algn="ctr">
              <a:spcAft>
                <a:spcPts val="1200"/>
              </a:spcAft>
            </a:pPr>
            <a:r>
              <a:rPr lang="en-AU" sz="2400" b="1" i="1" dirty="0"/>
              <a:t>What</a:t>
            </a:r>
            <a:r>
              <a:rPr lang="en-AU" sz="2400" i="1" dirty="0"/>
              <a:t> is there (to know)?</a:t>
            </a:r>
          </a:p>
          <a:p>
            <a:pPr>
              <a:spcAft>
                <a:spcPts val="1200"/>
              </a:spcAft>
            </a:pPr>
            <a:endParaRPr lang="en-AU" sz="2000" dirty="0"/>
          </a:p>
          <a:p>
            <a:pPr marL="342900" indent="-342900">
              <a:spcAft>
                <a:spcPts val="1200"/>
              </a:spcAft>
              <a:buFont typeface="Arial" panose="020B0604020202020204" pitchFamily="34" charset="0"/>
              <a:buChar char="•"/>
            </a:pPr>
            <a:r>
              <a:rPr lang="en-AU" sz="2000" dirty="0"/>
              <a:t>Is there an objective reality ‘out there’?</a:t>
            </a:r>
          </a:p>
          <a:p>
            <a:pPr marL="342900" indent="-342900">
              <a:spcAft>
                <a:spcPts val="1200"/>
              </a:spcAft>
              <a:buFont typeface="Arial" panose="020B0604020202020204" pitchFamily="34" charset="0"/>
              <a:buChar char="•"/>
            </a:pPr>
            <a:r>
              <a:rPr lang="en-AU" sz="2000" dirty="0"/>
              <a:t>Do we construct reality (or realities)?</a:t>
            </a:r>
          </a:p>
          <a:p>
            <a:pPr marL="342900" indent="-342900">
              <a:spcAft>
                <a:spcPts val="1200"/>
              </a:spcAft>
              <a:buFont typeface="Arial" panose="020B0604020202020204" pitchFamily="34" charset="0"/>
              <a:buChar char="•"/>
            </a:pPr>
            <a:r>
              <a:rPr lang="en-AU" sz="2000" dirty="0"/>
              <a:t>Is the world made up of separate parts, or is it one whole system?</a:t>
            </a:r>
          </a:p>
          <a:p>
            <a:pPr marL="342900" indent="-342900">
              <a:spcAft>
                <a:spcPts val="1200"/>
              </a:spcAft>
              <a:buFont typeface="Arial" panose="020B0604020202020204" pitchFamily="34" charset="0"/>
              <a:buChar char="•"/>
            </a:pPr>
            <a:r>
              <a:rPr lang="en-AU" sz="2000" dirty="0"/>
              <a:t>What </a:t>
            </a:r>
            <a:r>
              <a:rPr lang="en-AU" sz="2000" i="1" dirty="0"/>
              <a:t>types</a:t>
            </a:r>
            <a:r>
              <a:rPr lang="en-AU" sz="2000" dirty="0"/>
              <a:t> of things are there?</a:t>
            </a:r>
            <a:r>
              <a:rPr lang="en-AU" sz="2400" dirty="0"/>
              <a:t> </a:t>
            </a:r>
          </a:p>
        </p:txBody>
      </p:sp>
      <p:sp>
        <p:nvSpPr>
          <p:cNvPr id="4" name="Rectangle 3">
            <a:extLst>
              <a:ext uri="{FF2B5EF4-FFF2-40B4-BE49-F238E27FC236}">
                <a16:creationId xmlns:a16="http://schemas.microsoft.com/office/drawing/2014/main" id="{1AD010B2-9E38-4F45-874D-5B983B322F05}"/>
              </a:ext>
            </a:extLst>
          </p:cNvPr>
          <p:cNvSpPr/>
          <p:nvPr/>
        </p:nvSpPr>
        <p:spPr>
          <a:xfrm>
            <a:off x="3938497" y="2853923"/>
            <a:ext cx="4030824" cy="6624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25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llgemeine Folien">
  <a:themeElements>
    <a:clrScheme name="UNIVERSITÄT DUISBURG ESSEN">
      <a:dk1>
        <a:srgbClr val="000000"/>
      </a:dk1>
      <a:lt1>
        <a:srgbClr val="FFFFFF"/>
      </a:lt1>
      <a:dk2>
        <a:srgbClr val="004C93"/>
      </a:dk2>
      <a:lt2>
        <a:srgbClr val="EFE4BF"/>
      </a:lt2>
      <a:accent1>
        <a:srgbClr val="EC7206"/>
      </a:accent1>
      <a:accent2>
        <a:srgbClr val="61A27C"/>
      </a:accent2>
      <a:accent3>
        <a:srgbClr val="B8103B"/>
      </a:accent3>
      <a:accent4>
        <a:srgbClr val="FECA00"/>
      </a:accent4>
      <a:accent5>
        <a:srgbClr val="A1B0D2"/>
      </a:accent5>
      <a:accent6>
        <a:srgbClr val="C1CAD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20-0003 PPT ÜBERARBEITUNG RZ" id="{A3077141-3387-AE4A-B558-E37B166E368A}" vid="{001D1036-8C35-4B4A-BF8F-3409DA0C2135}"/>
    </a:ext>
  </a:extLst>
</a:theme>
</file>

<file path=ppt/theme/theme2.xml><?xml version="1.0" encoding="utf-8"?>
<a:theme xmlns:a="http://schemas.openxmlformats.org/drawingml/2006/main" name="Inhaltsfolien (Schlicht)">
  <a:themeElements>
    <a:clrScheme name="UNIVERSITÄT DUISBURG ESSEN">
      <a:dk1>
        <a:srgbClr val="000000"/>
      </a:dk1>
      <a:lt1>
        <a:srgbClr val="FFFFFF"/>
      </a:lt1>
      <a:dk2>
        <a:srgbClr val="004C93"/>
      </a:dk2>
      <a:lt2>
        <a:srgbClr val="EFE4BF"/>
      </a:lt2>
      <a:accent1>
        <a:srgbClr val="EC7206"/>
      </a:accent1>
      <a:accent2>
        <a:srgbClr val="61A27C"/>
      </a:accent2>
      <a:accent3>
        <a:srgbClr val="B8103B"/>
      </a:accent3>
      <a:accent4>
        <a:srgbClr val="FECA00"/>
      </a:accent4>
      <a:accent5>
        <a:srgbClr val="A1B0D2"/>
      </a:accent5>
      <a:accent6>
        <a:srgbClr val="C1CAD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20-0003 PPT ÜBERARBEITUNG RZ" id="{A3077141-3387-AE4A-B558-E37B166E368A}" vid="{DF5886AA-A43E-B246-BD49-51AE21586EFF}"/>
    </a:ext>
  </a:extLst>
</a:theme>
</file>

<file path=ppt/theme/theme3.xml><?xml version="1.0" encoding="utf-8"?>
<a:theme xmlns:a="http://schemas.openxmlformats.org/drawingml/2006/main" name="Inhaltsfolien (Schmuck)">
  <a:themeElements>
    <a:clrScheme name="UNIVERSITÄT DUISBURG ESSEN">
      <a:dk1>
        <a:srgbClr val="000000"/>
      </a:dk1>
      <a:lt1>
        <a:srgbClr val="FFFFFF"/>
      </a:lt1>
      <a:dk2>
        <a:srgbClr val="004C93"/>
      </a:dk2>
      <a:lt2>
        <a:srgbClr val="EFE4BF"/>
      </a:lt2>
      <a:accent1>
        <a:srgbClr val="EC7206"/>
      </a:accent1>
      <a:accent2>
        <a:srgbClr val="61A27C"/>
      </a:accent2>
      <a:accent3>
        <a:srgbClr val="B8103B"/>
      </a:accent3>
      <a:accent4>
        <a:srgbClr val="FECA00"/>
      </a:accent4>
      <a:accent5>
        <a:srgbClr val="A1B0D2"/>
      </a:accent5>
      <a:accent6>
        <a:srgbClr val="C1CAD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DE-20-0003 PPT ÜBERARBEITUNG RZ" id="{A3077141-3387-AE4A-B558-E37B166E368A}" vid="{92C61122-91CB-9C49-B978-D45E0BE0A61C}"/>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2501</Words>
  <Application>Microsoft Office PowerPoint</Application>
  <PresentationFormat>Widescreen</PresentationFormat>
  <Paragraphs>210</Paragraphs>
  <Slides>18</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Symbol</vt:lpstr>
      <vt:lpstr>Wingdings</vt:lpstr>
      <vt:lpstr>Allgemeine Folien</vt:lpstr>
      <vt:lpstr>Inhaltsfolien (Schlicht)</vt:lpstr>
      <vt:lpstr>Inhaltsfolien (Schmuck)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Jess Palka</cp:lastModifiedBy>
  <cp:revision>203</cp:revision>
  <dcterms:created xsi:type="dcterms:W3CDTF">2020-12-09T14:30:18Z</dcterms:created>
  <dcterms:modified xsi:type="dcterms:W3CDTF">2025-04-28T07:38:31Z</dcterms:modified>
</cp:coreProperties>
</file>